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8" r:id="rId5"/>
    <p:sldId id="347" r:id="rId6"/>
    <p:sldId id="256" r:id="rId7"/>
    <p:sldId id="4942" r:id="rId8"/>
    <p:sldId id="333" r:id="rId9"/>
    <p:sldId id="4943" r:id="rId10"/>
    <p:sldId id="4941" r:id="rId11"/>
    <p:sldId id="4939" r:id="rId12"/>
    <p:sldId id="4940" r:id="rId13"/>
    <p:sldId id="33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C63A23-7DDC-49F5-8753-78B244EFB167}">
          <p14:sldIdLst>
            <p14:sldId id="258"/>
            <p14:sldId id="347"/>
            <p14:sldId id="256"/>
            <p14:sldId id="4942"/>
            <p14:sldId id="333"/>
            <p14:sldId id="4943"/>
            <p14:sldId id="4941"/>
          </p14:sldIdLst>
        </p14:section>
        <p14:section name="Demo" id="{79610DC9-C6B2-4860-B3DF-D2DC7589CD86}">
          <p14:sldIdLst>
            <p14:sldId id="4939"/>
          </p14:sldIdLst>
        </p14:section>
        <p14:section name="Conclusão" id="{62B7B9E4-888B-45C5-800D-1F3E3DB97395}">
          <p14:sldIdLst>
            <p14:sldId id="4940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73E8"/>
    <a:srgbClr val="FF2F92"/>
    <a:srgbClr val="E2CBFF"/>
    <a:srgbClr val="43B1F1"/>
    <a:srgbClr val="D9E3EE"/>
    <a:srgbClr val="3494D7"/>
    <a:srgbClr val="DEEBF7"/>
    <a:srgbClr val="F4FFB7"/>
    <a:srgbClr val="C6F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99396-5F30-4E4A-934A-3C910AB422CC}" v="221" dt="2021-04-23T16:16:37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8" autoAdjust="0"/>
    <p:restoredTop sz="94745"/>
  </p:normalViewPr>
  <p:slideViewPr>
    <p:cSldViewPr snapToGrid="0">
      <p:cViewPr varScale="1">
        <p:scale>
          <a:sx n="75" d="100"/>
          <a:sy n="75" d="100"/>
        </p:scale>
        <p:origin x="57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r Abade" userId="022f77607817a6a2" providerId="LiveId" clId="{BB599396-5F30-4E4A-934A-3C910AB422CC}"/>
    <pc:docChg chg="undo custSel addSld delSld modSld modMainMaster addSection delSection modSection">
      <pc:chgData name="Igor Abade" userId="022f77607817a6a2" providerId="LiveId" clId="{BB599396-5F30-4E4A-934A-3C910AB422CC}" dt="2021-04-23T16:16:37.849" v="1230" actId="113"/>
      <pc:docMkLst>
        <pc:docMk/>
      </pc:docMkLst>
      <pc:sldChg chg="delSp add mod setBg">
        <pc:chgData name="Igor Abade" userId="022f77607817a6a2" providerId="LiveId" clId="{BB599396-5F30-4E4A-934A-3C910AB422CC}" dt="2021-04-23T16:06:00.001" v="703" actId="478"/>
        <pc:sldMkLst>
          <pc:docMk/>
          <pc:sldMk cId="1985249204" sldId="256"/>
        </pc:sldMkLst>
        <pc:spChg chg="del">
          <ac:chgData name="Igor Abade" userId="022f77607817a6a2" providerId="LiveId" clId="{BB599396-5F30-4E4A-934A-3C910AB422CC}" dt="2021-04-23T16:06:00.001" v="703" actId="478"/>
          <ac:spMkLst>
            <pc:docMk/>
            <pc:sldMk cId="1985249204" sldId="256"/>
            <ac:spMk id="74" creationId="{53B1F193-AB96-41B9-B18C-5EB45E098911}"/>
          </ac:spMkLst>
        </pc:spChg>
      </pc:sldChg>
      <pc:sldChg chg="delSp modSp mod setBg">
        <pc:chgData name="Igor Abade" userId="022f77607817a6a2" providerId="LiveId" clId="{BB599396-5F30-4E4A-934A-3C910AB422CC}" dt="2021-04-23T02:36:49.348" v="431" actId="20577"/>
        <pc:sldMkLst>
          <pc:docMk/>
          <pc:sldMk cId="1278182572" sldId="258"/>
        </pc:sldMkLst>
        <pc:spChg chg="mod">
          <ac:chgData name="Igor Abade" userId="022f77607817a6a2" providerId="LiveId" clId="{BB599396-5F30-4E4A-934A-3C910AB422CC}" dt="2021-04-23T02:36:49.348" v="431" actId="20577"/>
          <ac:spMkLst>
            <pc:docMk/>
            <pc:sldMk cId="1278182572" sldId="258"/>
            <ac:spMk id="4" creationId="{D7A83CD1-1B27-AA47-82C8-90504F9D98F6}"/>
          </ac:spMkLst>
        </pc:spChg>
        <pc:spChg chg="mod">
          <ac:chgData name="Igor Abade" userId="022f77607817a6a2" providerId="LiveId" clId="{BB599396-5F30-4E4A-934A-3C910AB422CC}" dt="2021-04-23T00:38:55.087" v="113" actId="404"/>
          <ac:spMkLst>
            <pc:docMk/>
            <pc:sldMk cId="1278182572" sldId="258"/>
            <ac:spMk id="8" creationId="{C7940EBA-B3F3-D04D-8FE0-0521B0976B19}"/>
          </ac:spMkLst>
        </pc:spChg>
        <pc:picChg chg="del mod">
          <ac:chgData name="Igor Abade" userId="022f77607817a6a2" providerId="LiveId" clId="{BB599396-5F30-4E4A-934A-3C910AB422CC}" dt="2021-04-23T00:37:20.398" v="8" actId="21"/>
          <ac:picMkLst>
            <pc:docMk/>
            <pc:sldMk cId="1278182572" sldId="258"/>
            <ac:picMk id="9" creationId="{69461469-59E1-724E-91B5-2781945C39DE}"/>
          </ac:picMkLst>
        </pc:picChg>
      </pc:sldChg>
      <pc:sldChg chg="addSp delSp modSp add mod setBg modAnim">
        <pc:chgData name="Igor Abade" userId="022f77607817a6a2" providerId="LiveId" clId="{BB599396-5F30-4E4A-934A-3C910AB422CC}" dt="2021-04-23T16:11:48.194" v="772" actId="1035"/>
        <pc:sldMkLst>
          <pc:docMk/>
          <pc:sldMk cId="757557126" sldId="333"/>
        </pc:sldMkLst>
        <pc:spChg chg="mod">
          <ac:chgData name="Igor Abade" userId="022f77607817a6a2" providerId="LiveId" clId="{BB599396-5F30-4E4A-934A-3C910AB422CC}" dt="2021-04-23T16:07:50.867" v="709" actId="404"/>
          <ac:spMkLst>
            <pc:docMk/>
            <pc:sldMk cId="757557126" sldId="333"/>
            <ac:spMk id="7" creationId="{00000000-0000-0000-0000-000000000000}"/>
          </ac:spMkLst>
        </pc:spChg>
        <pc:spChg chg="mod">
          <ac:chgData name="Igor Abade" userId="022f77607817a6a2" providerId="LiveId" clId="{BB599396-5F30-4E4A-934A-3C910AB422CC}" dt="2021-04-23T16:07:50.867" v="709" actId="404"/>
          <ac:spMkLst>
            <pc:docMk/>
            <pc:sldMk cId="757557126" sldId="333"/>
            <ac:spMk id="8" creationId="{00000000-0000-0000-0000-000000000000}"/>
          </ac:spMkLst>
        </pc:spChg>
        <pc:spChg chg="add del mod ord">
          <ac:chgData name="Igor Abade" userId="022f77607817a6a2" providerId="LiveId" clId="{BB599396-5F30-4E4A-934A-3C910AB422CC}" dt="2021-04-23T16:09:07.136" v="723" actId="478"/>
          <ac:spMkLst>
            <pc:docMk/>
            <pc:sldMk cId="757557126" sldId="333"/>
            <ac:spMk id="11" creationId="{113FBCB8-D644-4EA9-A175-EAA16FE44F12}"/>
          </ac:spMkLst>
        </pc:spChg>
        <pc:spChg chg="mod">
          <ac:chgData name="Igor Abade" userId="022f77607817a6a2" providerId="LiveId" clId="{BB599396-5F30-4E4A-934A-3C910AB422CC}" dt="2021-04-23T16:07:50.867" v="709" actId="404"/>
          <ac:spMkLst>
            <pc:docMk/>
            <pc:sldMk cId="757557126" sldId="333"/>
            <ac:spMk id="15" creationId="{00000000-0000-0000-0000-000000000000}"/>
          </ac:spMkLst>
        </pc:spChg>
        <pc:spChg chg="mod">
          <ac:chgData name="Igor Abade" userId="022f77607817a6a2" providerId="LiveId" clId="{BB599396-5F30-4E4A-934A-3C910AB422CC}" dt="2021-04-23T16:09:23.566" v="725" actId="1076"/>
          <ac:spMkLst>
            <pc:docMk/>
            <pc:sldMk cId="757557126" sldId="333"/>
            <ac:spMk id="28" creationId="{00000000-0000-0000-0000-000000000000}"/>
          </ac:spMkLst>
        </pc:spChg>
        <pc:spChg chg="del mod">
          <ac:chgData name="Igor Abade" userId="022f77607817a6a2" providerId="LiveId" clId="{BB599396-5F30-4E4A-934A-3C910AB422CC}" dt="2021-04-23T16:08:00.636" v="712" actId="478"/>
          <ac:spMkLst>
            <pc:docMk/>
            <pc:sldMk cId="757557126" sldId="333"/>
            <ac:spMk id="38" creationId="{1E8A1F10-354C-44FE-800D-6B385B07E020}"/>
          </ac:spMkLst>
        </pc:spChg>
        <pc:spChg chg="mod">
          <ac:chgData name="Igor Abade" userId="022f77607817a6a2" providerId="LiveId" clId="{BB599396-5F30-4E4A-934A-3C910AB422CC}" dt="2021-04-23T16:09:23.566" v="725" actId="1076"/>
          <ac:spMkLst>
            <pc:docMk/>
            <pc:sldMk cId="757557126" sldId="333"/>
            <ac:spMk id="42" creationId="{00000000-0000-0000-0000-000000000000}"/>
          </ac:spMkLst>
        </pc:spChg>
        <pc:spChg chg="mod">
          <ac:chgData name="Igor Abade" userId="022f77607817a6a2" providerId="LiveId" clId="{BB599396-5F30-4E4A-934A-3C910AB422CC}" dt="2021-04-23T16:09:23.566" v="725" actId="1076"/>
          <ac:spMkLst>
            <pc:docMk/>
            <pc:sldMk cId="757557126" sldId="333"/>
            <ac:spMk id="43" creationId="{00000000-0000-0000-0000-000000000000}"/>
          </ac:spMkLst>
        </pc:spChg>
        <pc:spChg chg="mod">
          <ac:chgData name="Igor Abade" userId="022f77607817a6a2" providerId="LiveId" clId="{BB599396-5F30-4E4A-934A-3C910AB422CC}" dt="2021-04-23T16:07:50.867" v="709" actId="404"/>
          <ac:spMkLst>
            <pc:docMk/>
            <pc:sldMk cId="757557126" sldId="333"/>
            <ac:spMk id="65" creationId="{00000000-0000-0000-0000-000000000000}"/>
          </ac:spMkLst>
        </pc:spChg>
        <pc:spChg chg="mod">
          <ac:chgData name="Igor Abade" userId="022f77607817a6a2" providerId="LiveId" clId="{BB599396-5F30-4E4A-934A-3C910AB422CC}" dt="2021-04-23T16:07:50.867" v="709" actId="404"/>
          <ac:spMkLst>
            <pc:docMk/>
            <pc:sldMk cId="757557126" sldId="333"/>
            <ac:spMk id="70" creationId="{00000000-0000-0000-0000-000000000000}"/>
          </ac:spMkLst>
        </pc:spChg>
        <pc:spChg chg="mod">
          <ac:chgData name="Igor Abade" userId="022f77607817a6a2" providerId="LiveId" clId="{BB599396-5F30-4E4A-934A-3C910AB422CC}" dt="2021-04-23T16:09:15.628" v="724" actId="1076"/>
          <ac:spMkLst>
            <pc:docMk/>
            <pc:sldMk cId="757557126" sldId="333"/>
            <ac:spMk id="71" creationId="{00000000-0000-0000-0000-000000000000}"/>
          </ac:spMkLst>
        </pc:spChg>
        <pc:spChg chg="mod">
          <ac:chgData name="Igor Abade" userId="022f77607817a6a2" providerId="LiveId" clId="{BB599396-5F30-4E4A-934A-3C910AB422CC}" dt="2021-04-23T16:09:15.628" v="724" actId="1076"/>
          <ac:spMkLst>
            <pc:docMk/>
            <pc:sldMk cId="757557126" sldId="333"/>
            <ac:spMk id="73" creationId="{00000000-0000-0000-0000-000000000000}"/>
          </ac:spMkLst>
        </pc:spChg>
        <pc:spChg chg="mod">
          <ac:chgData name="Igor Abade" userId="022f77607817a6a2" providerId="LiveId" clId="{BB599396-5F30-4E4A-934A-3C910AB422CC}" dt="2021-04-23T16:11:09.539" v="730" actId="207"/>
          <ac:spMkLst>
            <pc:docMk/>
            <pc:sldMk cId="757557126" sldId="333"/>
            <ac:spMk id="81" creationId="{00000000-0000-0000-0000-000000000000}"/>
          </ac:spMkLst>
        </pc:spChg>
        <pc:grpChg chg="mod">
          <ac:chgData name="Igor Abade" userId="022f77607817a6a2" providerId="LiveId" clId="{BB599396-5F30-4E4A-934A-3C910AB422CC}" dt="2021-04-23T16:09:30.031" v="727" actId="14100"/>
          <ac:grpSpMkLst>
            <pc:docMk/>
            <pc:sldMk cId="757557126" sldId="333"/>
            <ac:grpSpMk id="10" creationId="{F92BAF9F-406C-46BA-ABE7-7F0CD2F49557}"/>
          </ac:grpSpMkLst>
        </pc:grpChg>
        <pc:picChg chg="mod">
          <ac:chgData name="Igor Abade" userId="022f77607817a6a2" providerId="LiveId" clId="{BB599396-5F30-4E4A-934A-3C910AB422CC}" dt="2021-04-23T16:09:15.628" v="724" actId="1076"/>
          <ac:picMkLst>
            <pc:docMk/>
            <pc:sldMk cId="757557126" sldId="333"/>
            <ac:picMk id="3" creationId="{00000000-0000-0000-0000-000000000000}"/>
          </ac:picMkLst>
        </pc:picChg>
        <pc:picChg chg="mod">
          <ac:chgData name="Igor Abade" userId="022f77607817a6a2" providerId="LiveId" clId="{BB599396-5F30-4E4A-934A-3C910AB422CC}" dt="2021-04-23T16:09:15.628" v="724" actId="1076"/>
          <ac:picMkLst>
            <pc:docMk/>
            <pc:sldMk cId="757557126" sldId="333"/>
            <ac:picMk id="4" creationId="{00000000-0000-0000-0000-000000000000}"/>
          </ac:picMkLst>
        </pc:picChg>
        <pc:picChg chg="mod">
          <ac:chgData name="Igor Abade" userId="022f77607817a6a2" providerId="LiveId" clId="{BB599396-5F30-4E4A-934A-3C910AB422CC}" dt="2021-04-23T16:09:15.628" v="724" actId="1076"/>
          <ac:picMkLst>
            <pc:docMk/>
            <pc:sldMk cId="757557126" sldId="333"/>
            <ac:picMk id="5" creationId="{00000000-0000-0000-0000-000000000000}"/>
          </ac:picMkLst>
        </pc:picChg>
        <pc:picChg chg="mod">
          <ac:chgData name="Igor Abade" userId="022f77607817a6a2" providerId="LiveId" clId="{BB599396-5F30-4E4A-934A-3C910AB422CC}" dt="2021-04-23T16:09:15.628" v="724" actId="1076"/>
          <ac:picMkLst>
            <pc:docMk/>
            <pc:sldMk cId="757557126" sldId="333"/>
            <ac:picMk id="6" creationId="{00000000-0000-0000-0000-000000000000}"/>
          </ac:picMkLst>
        </pc:picChg>
        <pc:picChg chg="mod">
          <ac:chgData name="Igor Abade" userId="022f77607817a6a2" providerId="LiveId" clId="{BB599396-5F30-4E4A-934A-3C910AB422CC}" dt="2021-04-23T16:09:15.628" v="724" actId="1076"/>
          <ac:picMkLst>
            <pc:docMk/>
            <pc:sldMk cId="757557126" sldId="333"/>
            <ac:picMk id="9" creationId="{00000000-0000-0000-0000-000000000000}"/>
          </ac:picMkLst>
        </pc:picChg>
        <pc:picChg chg="mod">
          <ac:chgData name="Igor Abade" userId="022f77607817a6a2" providerId="LiveId" clId="{BB599396-5F30-4E4A-934A-3C910AB422CC}" dt="2021-04-23T16:09:23.566" v="725" actId="1076"/>
          <ac:picMkLst>
            <pc:docMk/>
            <pc:sldMk cId="757557126" sldId="333"/>
            <ac:picMk id="34" creationId="{00000000-0000-0000-0000-000000000000}"/>
          </ac:picMkLst>
        </pc:picChg>
        <pc:picChg chg="mod">
          <ac:chgData name="Igor Abade" userId="022f77607817a6a2" providerId="LiveId" clId="{BB599396-5F30-4E4A-934A-3C910AB422CC}" dt="2021-04-23T16:09:23.566" v="725" actId="1076"/>
          <ac:picMkLst>
            <pc:docMk/>
            <pc:sldMk cId="757557126" sldId="333"/>
            <ac:picMk id="35" creationId="{00000000-0000-0000-0000-000000000000}"/>
          </ac:picMkLst>
        </pc:picChg>
        <pc:picChg chg="mod">
          <ac:chgData name="Igor Abade" userId="022f77607817a6a2" providerId="LiveId" clId="{BB599396-5F30-4E4A-934A-3C910AB422CC}" dt="2021-04-23T16:09:15.628" v="724" actId="1076"/>
          <ac:picMkLst>
            <pc:docMk/>
            <pc:sldMk cId="757557126" sldId="333"/>
            <ac:picMk id="82" creationId="{00000000-0000-0000-0000-000000000000}"/>
          </ac:picMkLst>
        </pc:picChg>
        <pc:picChg chg="mod">
          <ac:chgData name="Igor Abade" userId="022f77607817a6a2" providerId="LiveId" clId="{BB599396-5F30-4E4A-934A-3C910AB422CC}" dt="2021-04-23T16:09:15.628" v="724" actId="1076"/>
          <ac:picMkLst>
            <pc:docMk/>
            <pc:sldMk cId="757557126" sldId="333"/>
            <ac:picMk id="5122" creationId="{5CDB385E-9D71-45F9-9275-45D89FC8EB0E}"/>
          </ac:picMkLst>
        </pc:picChg>
        <pc:cxnChg chg="mod">
          <ac:chgData name="Igor Abade" userId="022f77607817a6a2" providerId="LiveId" clId="{BB599396-5F30-4E4A-934A-3C910AB422CC}" dt="2021-04-23T16:11:48.194" v="772" actId="1035"/>
          <ac:cxnSpMkLst>
            <pc:docMk/>
            <pc:sldMk cId="757557126" sldId="333"/>
            <ac:cxnSpMk id="24" creationId="{00000000-0000-0000-0000-000000000000}"/>
          </ac:cxnSpMkLst>
        </pc:cxnChg>
        <pc:cxnChg chg="mod">
          <ac:chgData name="Igor Abade" userId="022f77607817a6a2" providerId="LiveId" clId="{BB599396-5F30-4E4A-934A-3C910AB422CC}" dt="2021-04-23T16:09:23.566" v="725" actId="1076"/>
          <ac:cxnSpMkLst>
            <pc:docMk/>
            <pc:sldMk cId="757557126" sldId="333"/>
            <ac:cxnSpMk id="31" creationId="{00000000-0000-0000-0000-000000000000}"/>
          </ac:cxnSpMkLst>
        </pc:cxnChg>
        <pc:cxnChg chg="mod">
          <ac:chgData name="Igor Abade" userId="022f77607817a6a2" providerId="LiveId" clId="{BB599396-5F30-4E4A-934A-3C910AB422CC}" dt="2021-04-23T16:09:15.628" v="724" actId="1076"/>
          <ac:cxnSpMkLst>
            <pc:docMk/>
            <pc:sldMk cId="757557126" sldId="333"/>
            <ac:cxnSpMk id="61" creationId="{00000000-0000-0000-0000-000000000000}"/>
          </ac:cxnSpMkLst>
        </pc:cxnChg>
        <pc:cxnChg chg="mod">
          <ac:chgData name="Igor Abade" userId="022f77607817a6a2" providerId="LiveId" clId="{BB599396-5F30-4E4A-934A-3C910AB422CC}" dt="2021-04-23T16:09:15.628" v="724" actId="1076"/>
          <ac:cxnSpMkLst>
            <pc:docMk/>
            <pc:sldMk cId="757557126" sldId="333"/>
            <ac:cxnSpMk id="62" creationId="{00000000-0000-0000-0000-000000000000}"/>
          </ac:cxnSpMkLst>
        </pc:cxnChg>
        <pc:cxnChg chg="mod">
          <ac:chgData name="Igor Abade" userId="022f77607817a6a2" providerId="LiveId" clId="{BB599396-5F30-4E4A-934A-3C910AB422CC}" dt="2021-04-23T16:09:15.628" v="724" actId="1076"/>
          <ac:cxnSpMkLst>
            <pc:docMk/>
            <pc:sldMk cId="757557126" sldId="333"/>
            <ac:cxnSpMk id="63" creationId="{00000000-0000-0000-0000-000000000000}"/>
          </ac:cxnSpMkLst>
        </pc:cxnChg>
        <pc:cxnChg chg="mod">
          <ac:chgData name="Igor Abade" userId="022f77607817a6a2" providerId="LiveId" clId="{BB599396-5F30-4E4A-934A-3C910AB422CC}" dt="2021-04-23T16:11:48.194" v="772" actId="1035"/>
          <ac:cxnSpMkLst>
            <pc:docMk/>
            <pc:sldMk cId="757557126" sldId="333"/>
            <ac:cxnSpMk id="83" creationId="{00000000-0000-0000-0000-000000000000}"/>
          </ac:cxnSpMkLst>
        </pc:cxnChg>
        <pc:cxnChg chg="mod">
          <ac:chgData name="Igor Abade" userId="022f77607817a6a2" providerId="LiveId" clId="{BB599396-5F30-4E4A-934A-3C910AB422CC}" dt="2021-04-23T16:09:15.628" v="724" actId="1076"/>
          <ac:cxnSpMkLst>
            <pc:docMk/>
            <pc:sldMk cId="757557126" sldId="333"/>
            <ac:cxnSpMk id="92" creationId="{00000000-0000-0000-0000-000000000000}"/>
          </ac:cxnSpMkLst>
        </pc:cxnChg>
      </pc:sldChg>
      <pc:sldChg chg="addSp delSp modSp mod modClrScheme chgLayout">
        <pc:chgData name="Igor Abade" userId="022f77607817a6a2" providerId="LiveId" clId="{BB599396-5F30-4E4A-934A-3C910AB422CC}" dt="2021-04-23T16:00:30.308" v="454" actId="20577"/>
        <pc:sldMkLst>
          <pc:docMk/>
          <pc:sldMk cId="1813338807" sldId="347"/>
        </pc:sldMkLst>
        <pc:spChg chg="add mod ord">
          <ac:chgData name="Igor Abade" userId="022f77607817a6a2" providerId="LiveId" clId="{BB599396-5F30-4E4A-934A-3C910AB422CC}" dt="2021-04-23T02:21:13.457" v="194" actId="700"/>
          <ac:spMkLst>
            <pc:docMk/>
            <pc:sldMk cId="1813338807" sldId="347"/>
            <ac:spMk id="2" creationId="{25583739-9941-4A90-9E41-70D79A410A6E}"/>
          </ac:spMkLst>
        </pc:spChg>
        <pc:spChg chg="del">
          <ac:chgData name="Igor Abade" userId="022f77607817a6a2" providerId="LiveId" clId="{BB599396-5F30-4E4A-934A-3C910AB422CC}" dt="2021-04-23T00:47:41.039" v="182" actId="478"/>
          <ac:spMkLst>
            <pc:docMk/>
            <pc:sldMk cId="1813338807" sldId="347"/>
            <ac:spMk id="3" creationId="{6422DE53-3894-BD4B-8F38-A5C0055A3C12}"/>
          </ac:spMkLst>
        </pc:spChg>
        <pc:spChg chg="add del mod ord">
          <ac:chgData name="Igor Abade" userId="022f77607817a6a2" providerId="LiveId" clId="{BB599396-5F30-4E4A-934A-3C910AB422CC}" dt="2021-04-23T02:21:13.457" v="194" actId="700"/>
          <ac:spMkLst>
            <pc:docMk/>
            <pc:sldMk cId="1813338807" sldId="347"/>
            <ac:spMk id="4" creationId="{1AEB972A-71C2-4834-AA5B-B246DCD8771C}"/>
          </ac:spMkLst>
        </pc:spChg>
        <pc:spChg chg="add mod ord">
          <ac:chgData name="Igor Abade" userId="022f77607817a6a2" providerId="LiveId" clId="{BB599396-5F30-4E4A-934A-3C910AB422CC}" dt="2021-04-23T16:00:30.308" v="454" actId="20577"/>
          <ac:spMkLst>
            <pc:docMk/>
            <pc:sldMk cId="1813338807" sldId="347"/>
            <ac:spMk id="6" creationId="{199E4C89-35E9-4A1E-AE80-AFFDE980FF06}"/>
          </ac:spMkLst>
        </pc:spChg>
        <pc:spChg chg="add del mod ord">
          <ac:chgData name="Igor Abade" userId="022f77607817a6a2" providerId="LiveId" clId="{BB599396-5F30-4E4A-934A-3C910AB422CC}" dt="2021-04-23T02:23:02.835" v="330"/>
          <ac:spMkLst>
            <pc:docMk/>
            <pc:sldMk cId="1813338807" sldId="347"/>
            <ac:spMk id="7" creationId="{277A14DB-7E04-4972-AA15-EAB00307DA19}"/>
          </ac:spMkLst>
        </pc:spChg>
        <pc:spChg chg="del mod">
          <ac:chgData name="Igor Abade" userId="022f77607817a6a2" providerId="LiveId" clId="{BB599396-5F30-4E4A-934A-3C910AB422CC}" dt="2021-04-23T00:47:26.318" v="175" actId="478"/>
          <ac:spMkLst>
            <pc:docMk/>
            <pc:sldMk cId="1813338807" sldId="347"/>
            <ac:spMk id="10" creationId="{EA285E08-C877-8F4A-BB29-CF6AA6471F7A}"/>
          </ac:spMkLst>
        </pc:spChg>
        <pc:picChg chg="del mod">
          <ac:chgData name="Igor Abade" userId="022f77607817a6a2" providerId="LiveId" clId="{BB599396-5F30-4E4A-934A-3C910AB422CC}" dt="2021-04-23T00:39:07.831" v="115" actId="21"/>
          <ac:picMkLst>
            <pc:docMk/>
            <pc:sldMk cId="1813338807" sldId="347"/>
            <ac:picMk id="5" creationId="{8E3229D2-1EE3-8849-B091-6CACBFC70853}"/>
          </ac:picMkLst>
        </pc:picChg>
        <pc:picChg chg="add mod">
          <ac:chgData name="Igor Abade" userId="022f77607817a6a2" providerId="LiveId" clId="{BB599396-5F30-4E4A-934A-3C910AB422CC}" dt="2021-04-23T02:23:13.199" v="331" actId="1076"/>
          <ac:picMkLst>
            <pc:docMk/>
            <pc:sldMk cId="1813338807" sldId="347"/>
            <ac:picMk id="9" creationId="{1F8734B4-F17C-4D00-8B8F-B2D18D833BEB}"/>
          </ac:picMkLst>
        </pc:picChg>
      </pc:sldChg>
      <pc:sldChg chg="addSp delSp modSp add del mod">
        <pc:chgData name="Igor Abade" userId="022f77607817a6a2" providerId="LiveId" clId="{BB599396-5F30-4E4A-934A-3C910AB422CC}" dt="2021-04-23T16:00:48.521" v="456" actId="18676"/>
        <pc:sldMkLst>
          <pc:docMk/>
          <pc:sldMk cId="404018951" sldId="4937"/>
        </pc:sldMkLst>
        <pc:spChg chg="mod">
          <ac:chgData name="Igor Abade" userId="022f77607817a6a2" providerId="LiveId" clId="{BB599396-5F30-4E4A-934A-3C910AB422CC}" dt="2021-04-23T00:43:02.754" v="129" actId="207"/>
          <ac:spMkLst>
            <pc:docMk/>
            <pc:sldMk cId="404018951" sldId="4937"/>
            <ac:spMk id="2" creationId="{83493E81-77E6-4FE1-9839-49064B8DA8D9}"/>
          </ac:spMkLst>
        </pc:spChg>
        <pc:spChg chg="mod">
          <ac:chgData name="Igor Abade" userId="022f77607817a6a2" providerId="LiveId" clId="{BB599396-5F30-4E4A-934A-3C910AB422CC}" dt="2021-04-23T00:45:19.442" v="161" actId="20577"/>
          <ac:spMkLst>
            <pc:docMk/>
            <pc:sldMk cId="404018951" sldId="4937"/>
            <ac:spMk id="3" creationId="{F4DC344A-5231-41BC-B5FF-94CEAF18BDE8}"/>
          </ac:spMkLst>
        </pc:spChg>
        <pc:spChg chg="add mod">
          <ac:chgData name="Igor Abade" userId="022f77607817a6a2" providerId="LiveId" clId="{BB599396-5F30-4E4A-934A-3C910AB422CC}" dt="2021-04-23T00:45:08.940" v="148" actId="164"/>
          <ac:spMkLst>
            <pc:docMk/>
            <pc:sldMk cId="404018951" sldId="4937"/>
            <ac:spMk id="7" creationId="{BBEA6633-7BDD-4BA4-84F9-D2862E7080AC}"/>
          </ac:spMkLst>
        </pc:spChg>
        <pc:grpChg chg="add mod">
          <ac:chgData name="Igor Abade" userId="022f77607817a6a2" providerId="LiveId" clId="{BB599396-5F30-4E4A-934A-3C910AB422CC}" dt="2021-04-23T00:45:08.940" v="148" actId="164"/>
          <ac:grpSpMkLst>
            <pc:docMk/>
            <pc:sldMk cId="404018951" sldId="4937"/>
            <ac:grpSpMk id="9" creationId="{0DCE4582-E21C-4B08-BFAB-37F997056DDE}"/>
          </ac:grpSpMkLst>
        </pc:grpChg>
        <pc:picChg chg="add del mod">
          <ac:chgData name="Igor Abade" userId="022f77607817a6a2" providerId="LiveId" clId="{BB599396-5F30-4E4A-934A-3C910AB422CC}" dt="2021-04-23T00:43:51.687" v="136" actId="21"/>
          <ac:picMkLst>
            <pc:docMk/>
            <pc:sldMk cId="404018951" sldId="4937"/>
            <ac:picMk id="6" creationId="{182D262E-F41C-4666-A73E-ACA7E8466A90}"/>
          </ac:picMkLst>
        </pc:picChg>
        <pc:picChg chg="add del mod ord">
          <ac:chgData name="Igor Abade" userId="022f77607817a6a2" providerId="LiveId" clId="{BB599396-5F30-4E4A-934A-3C910AB422CC}" dt="2021-04-23T00:45:12.875" v="149" actId="478"/>
          <ac:picMkLst>
            <pc:docMk/>
            <pc:sldMk cId="404018951" sldId="4937"/>
            <ac:picMk id="8" creationId="{74F3FAC9-8B37-4FC1-888C-F9C9439EBE56}"/>
          </ac:picMkLst>
        </pc:picChg>
      </pc:sldChg>
      <pc:sldChg chg="modSp add del mod">
        <pc:chgData name="Igor Abade" userId="022f77607817a6a2" providerId="LiveId" clId="{BB599396-5F30-4E4A-934A-3C910AB422CC}" dt="2021-04-23T16:00:54.576" v="457" actId="18676"/>
        <pc:sldMkLst>
          <pc:docMk/>
          <pc:sldMk cId="1383079077" sldId="4938"/>
        </pc:sldMkLst>
        <pc:spChg chg="mod">
          <ac:chgData name="Igor Abade" userId="022f77607817a6a2" providerId="LiveId" clId="{BB599396-5F30-4E4A-934A-3C910AB422CC}" dt="2021-04-23T02:34:58.343" v="430" actId="20577"/>
          <ac:spMkLst>
            <pc:docMk/>
            <pc:sldMk cId="1383079077" sldId="4938"/>
            <ac:spMk id="3" creationId="{F4DC344A-5231-41BC-B5FF-94CEAF18BDE8}"/>
          </ac:spMkLst>
        </pc:spChg>
      </pc:sldChg>
      <pc:sldChg chg="modSp add mod">
        <pc:chgData name="Igor Abade" userId="022f77607817a6a2" providerId="LiveId" clId="{BB599396-5F30-4E4A-934A-3C910AB422CC}" dt="2021-04-23T16:01:05.816" v="496" actId="20577"/>
        <pc:sldMkLst>
          <pc:docMk/>
          <pc:sldMk cId="1487006525" sldId="4939"/>
        </pc:sldMkLst>
        <pc:spChg chg="mod">
          <ac:chgData name="Igor Abade" userId="022f77607817a6a2" providerId="LiveId" clId="{BB599396-5F30-4E4A-934A-3C910AB422CC}" dt="2021-04-23T16:01:05.816" v="496" actId="20577"/>
          <ac:spMkLst>
            <pc:docMk/>
            <pc:sldMk cId="1487006525" sldId="4939"/>
            <ac:spMk id="3" creationId="{F4DC344A-5231-41BC-B5FF-94CEAF18BDE8}"/>
          </ac:spMkLst>
        </pc:spChg>
      </pc:sldChg>
      <pc:sldChg chg="addSp delSp modSp new mod setBg">
        <pc:chgData name="Igor Abade" userId="022f77607817a6a2" providerId="LiveId" clId="{BB599396-5F30-4E4A-934A-3C910AB422CC}" dt="2021-04-23T02:34:32.158" v="382" actId="207"/>
        <pc:sldMkLst>
          <pc:docMk/>
          <pc:sldMk cId="3820229058" sldId="4940"/>
        </pc:sldMkLst>
        <pc:spChg chg="del mod ord">
          <ac:chgData name="Igor Abade" userId="022f77607817a6a2" providerId="LiveId" clId="{BB599396-5F30-4E4A-934A-3C910AB422CC}" dt="2021-04-23T02:33:55.894" v="376" actId="478"/>
          <ac:spMkLst>
            <pc:docMk/>
            <pc:sldMk cId="3820229058" sldId="4940"/>
            <ac:spMk id="2" creationId="{2D20082B-822F-4531-B4F5-384DB173EE34}"/>
          </ac:spMkLst>
        </pc:spChg>
        <pc:spChg chg="del">
          <ac:chgData name="Igor Abade" userId="022f77607817a6a2" providerId="LiveId" clId="{BB599396-5F30-4E4A-934A-3C910AB422CC}" dt="2021-04-23T02:31:15.567" v="332" actId="931"/>
          <ac:spMkLst>
            <pc:docMk/>
            <pc:sldMk cId="3820229058" sldId="4940"/>
            <ac:spMk id="3" creationId="{79122291-6568-4500-83F9-12B81949D5E8}"/>
          </ac:spMkLst>
        </pc:spChg>
        <pc:spChg chg="add mod">
          <ac:chgData name="Igor Abade" userId="022f77607817a6a2" providerId="LiveId" clId="{BB599396-5F30-4E4A-934A-3C910AB422CC}" dt="2021-04-23T02:34:32.158" v="382" actId="207"/>
          <ac:spMkLst>
            <pc:docMk/>
            <pc:sldMk cId="3820229058" sldId="4940"/>
            <ac:spMk id="6" creationId="{D8FDD672-409D-4CDE-8516-A4A73C5F3954}"/>
          </ac:spMkLst>
        </pc:spChg>
        <pc:spChg chg="add del mod">
          <ac:chgData name="Igor Abade" userId="022f77607817a6a2" providerId="LiveId" clId="{BB599396-5F30-4E4A-934A-3C910AB422CC}" dt="2021-04-23T02:34:04.244" v="379" actId="478"/>
          <ac:spMkLst>
            <pc:docMk/>
            <pc:sldMk cId="3820229058" sldId="4940"/>
            <ac:spMk id="8" creationId="{48E8BCA5-F99E-4D3C-B686-BDC91F54485C}"/>
          </ac:spMkLst>
        </pc:spChg>
        <pc:spChg chg="add del">
          <ac:chgData name="Igor Abade" userId="022f77607817a6a2" providerId="LiveId" clId="{BB599396-5F30-4E4A-934A-3C910AB422CC}" dt="2021-04-23T02:31:52.925" v="346" actId="26606"/>
          <ac:spMkLst>
            <pc:docMk/>
            <pc:sldMk cId="3820229058" sldId="4940"/>
            <ac:spMk id="10" creationId="{37C89E4B-3C9F-44B9-8B86-D9E3D112D8EC}"/>
          </ac:spMkLst>
        </pc:spChg>
        <pc:spChg chg="add del mod">
          <ac:chgData name="Igor Abade" userId="022f77607817a6a2" providerId="LiveId" clId="{BB599396-5F30-4E4A-934A-3C910AB422CC}" dt="2021-04-23T02:34:01.882" v="378" actId="478"/>
          <ac:spMkLst>
            <pc:docMk/>
            <pc:sldMk cId="3820229058" sldId="4940"/>
            <ac:spMk id="11" creationId="{6921AF02-C9F3-494A-B2B6-C688EB224AB2}"/>
          </ac:spMkLst>
        </pc:spChg>
        <pc:picChg chg="add del mod ord modCrop">
          <ac:chgData name="Igor Abade" userId="022f77607817a6a2" providerId="LiveId" clId="{BB599396-5F30-4E4A-934A-3C910AB422CC}" dt="2021-04-23T02:34:01.882" v="378" actId="478"/>
          <ac:picMkLst>
            <pc:docMk/>
            <pc:sldMk cId="3820229058" sldId="4940"/>
            <ac:picMk id="5" creationId="{0266C2D3-6A88-45FD-97C3-050E444D6C9A}"/>
          </ac:picMkLst>
        </pc:picChg>
        <pc:cxnChg chg="add del">
          <ac:chgData name="Igor Abade" userId="022f77607817a6a2" providerId="LiveId" clId="{BB599396-5F30-4E4A-934A-3C910AB422CC}" dt="2021-04-23T02:31:52.925" v="346" actId="26606"/>
          <ac:cxnSpMkLst>
            <pc:docMk/>
            <pc:sldMk cId="3820229058" sldId="4940"/>
            <ac:cxnSpMk id="12" creationId="{AA2EAA10-076F-46BD-8F0F-B9A2FB77A85C}"/>
          </ac:cxnSpMkLst>
        </pc:cxnChg>
        <pc:cxnChg chg="add del">
          <ac:chgData name="Igor Abade" userId="022f77607817a6a2" providerId="LiveId" clId="{BB599396-5F30-4E4A-934A-3C910AB422CC}" dt="2021-04-23T02:31:52.925" v="346" actId="26606"/>
          <ac:cxnSpMkLst>
            <pc:docMk/>
            <pc:sldMk cId="3820229058" sldId="4940"/>
            <ac:cxnSpMk id="14" creationId="{D891E407-403B-4764-86C9-33A56D3BCAA3}"/>
          </ac:cxnSpMkLst>
        </pc:cxnChg>
      </pc:sldChg>
      <pc:sldChg chg="add del">
        <pc:chgData name="Igor Abade" userId="022f77607817a6a2" providerId="LiveId" clId="{BB599396-5F30-4E4A-934A-3C910AB422CC}" dt="2021-04-23T16:00:39.478" v="455" actId="18676"/>
        <pc:sldMkLst>
          <pc:docMk/>
          <pc:sldMk cId="1101867037" sldId="4941"/>
        </pc:sldMkLst>
      </pc:sldChg>
      <pc:sldChg chg="addSp delSp modSp new mod modAnim">
        <pc:chgData name="Igor Abade" userId="022f77607817a6a2" providerId="LiveId" clId="{BB599396-5F30-4E4A-934A-3C910AB422CC}" dt="2021-04-23T16:03:43.809" v="700"/>
        <pc:sldMkLst>
          <pc:docMk/>
          <pc:sldMk cId="2116892388" sldId="4941"/>
        </pc:sldMkLst>
        <pc:spChg chg="mod">
          <ac:chgData name="Igor Abade" userId="022f77607817a6a2" providerId="LiveId" clId="{BB599396-5F30-4E4A-934A-3C910AB422CC}" dt="2021-04-23T16:01:57.689" v="531" actId="20577"/>
          <ac:spMkLst>
            <pc:docMk/>
            <pc:sldMk cId="2116892388" sldId="4941"/>
            <ac:spMk id="2" creationId="{676B0C2C-23B3-4D2D-BC35-251A907E4948}"/>
          </ac:spMkLst>
        </pc:spChg>
        <pc:spChg chg="del">
          <ac:chgData name="Igor Abade" userId="022f77607817a6a2" providerId="LiveId" clId="{BB599396-5F30-4E4A-934A-3C910AB422CC}" dt="2021-04-23T16:02:23.065" v="532" actId="1032"/>
          <ac:spMkLst>
            <pc:docMk/>
            <pc:sldMk cId="2116892388" sldId="4941"/>
            <ac:spMk id="3" creationId="{663C90FE-EA3E-4FBC-AA66-A778E1A2199E}"/>
          </ac:spMkLst>
        </pc:spChg>
        <pc:graphicFrameChg chg="add mod modGraphic">
          <ac:chgData name="Igor Abade" userId="022f77607817a6a2" providerId="LiveId" clId="{BB599396-5F30-4E4A-934A-3C910AB422CC}" dt="2021-04-23T16:03:33.881" v="698" actId="12269"/>
          <ac:graphicFrameMkLst>
            <pc:docMk/>
            <pc:sldMk cId="2116892388" sldId="4941"/>
            <ac:graphicFrameMk id="4" creationId="{70E5061B-E46C-4DAE-8D5B-983B58C8AFD1}"/>
          </ac:graphicFrameMkLst>
        </pc:graphicFrameChg>
      </pc:sldChg>
      <pc:sldChg chg="addSp delSp modSp new mod">
        <pc:chgData name="Igor Abade" userId="022f77607817a6a2" providerId="LiveId" clId="{BB599396-5F30-4E4A-934A-3C910AB422CC}" dt="2021-04-23T16:15:47.541" v="1076" actId="20577"/>
        <pc:sldMkLst>
          <pc:docMk/>
          <pc:sldMk cId="3669673267" sldId="4942"/>
        </pc:sldMkLst>
        <pc:spChg chg="mod">
          <ac:chgData name="Igor Abade" userId="022f77607817a6a2" providerId="LiveId" clId="{BB599396-5F30-4E4A-934A-3C910AB422CC}" dt="2021-04-23T16:15:47.541" v="1076" actId="20577"/>
          <ac:spMkLst>
            <pc:docMk/>
            <pc:sldMk cId="3669673267" sldId="4942"/>
            <ac:spMk id="2" creationId="{2F0285C7-E53B-43EE-8E5A-897A1AA628FA}"/>
          </ac:spMkLst>
        </pc:spChg>
        <pc:spChg chg="mod">
          <ac:chgData name="Igor Abade" userId="022f77607817a6a2" providerId="LiveId" clId="{BB599396-5F30-4E4A-934A-3C910AB422CC}" dt="2021-04-23T16:15:19.968" v="1023" actId="14100"/>
          <ac:spMkLst>
            <pc:docMk/>
            <pc:sldMk cId="3669673267" sldId="4942"/>
            <ac:spMk id="3" creationId="{A06EC411-FCAE-4772-B6A2-2E7BD679BA5D}"/>
          </ac:spMkLst>
        </pc:spChg>
        <pc:spChg chg="del">
          <ac:chgData name="Igor Abade" userId="022f77607817a6a2" providerId="LiveId" clId="{BB599396-5F30-4E4A-934A-3C910AB422CC}" dt="2021-04-23T16:13:01.392" v="794"/>
          <ac:spMkLst>
            <pc:docMk/>
            <pc:sldMk cId="3669673267" sldId="4942"/>
            <ac:spMk id="4" creationId="{C7FDD8B1-4655-4660-9E36-1B6D7C5D990F}"/>
          </ac:spMkLst>
        </pc:spChg>
        <pc:picChg chg="add mod">
          <ac:chgData name="Igor Abade" userId="022f77607817a6a2" providerId="LiveId" clId="{BB599396-5F30-4E4A-934A-3C910AB422CC}" dt="2021-04-23T16:13:26.135" v="801" actId="1440"/>
          <ac:picMkLst>
            <pc:docMk/>
            <pc:sldMk cId="3669673267" sldId="4942"/>
            <ac:picMk id="1026" creationId="{D1EB5282-9B07-4CDE-A1EE-3F731C7EC303}"/>
          </ac:picMkLst>
        </pc:picChg>
      </pc:sldChg>
      <pc:sldChg chg="modSp new mod modAnim">
        <pc:chgData name="Igor Abade" userId="022f77607817a6a2" providerId="LiveId" clId="{BB599396-5F30-4E4A-934A-3C910AB422CC}" dt="2021-04-23T16:16:37.849" v="1230" actId="113"/>
        <pc:sldMkLst>
          <pc:docMk/>
          <pc:sldMk cId="2254087130" sldId="4943"/>
        </pc:sldMkLst>
        <pc:spChg chg="mod">
          <ac:chgData name="Igor Abade" userId="022f77607817a6a2" providerId="LiveId" clId="{BB599396-5F30-4E4A-934A-3C910AB422CC}" dt="2021-04-23T16:15:38.998" v="1063" actId="20577"/>
          <ac:spMkLst>
            <pc:docMk/>
            <pc:sldMk cId="2254087130" sldId="4943"/>
            <ac:spMk id="2" creationId="{53276D26-7343-447F-942A-C1BA498DC836}"/>
          </ac:spMkLst>
        </pc:spChg>
        <pc:spChg chg="mod">
          <ac:chgData name="Igor Abade" userId="022f77607817a6a2" providerId="LiveId" clId="{BB599396-5F30-4E4A-934A-3C910AB422CC}" dt="2021-04-23T16:16:37.849" v="1230" actId="113"/>
          <ac:spMkLst>
            <pc:docMk/>
            <pc:sldMk cId="2254087130" sldId="4943"/>
            <ac:spMk id="3" creationId="{4D667EF3-F260-4C71-997A-087621F006C6}"/>
          </ac:spMkLst>
        </pc:spChg>
      </pc:sldChg>
      <pc:sldMasterChg chg="modSp mod setBg modSldLayout">
        <pc:chgData name="Igor Abade" userId="022f77607817a6a2" providerId="LiveId" clId="{BB599396-5F30-4E4A-934A-3C910AB422CC}" dt="2021-04-23T02:22:43.312" v="329" actId="14100"/>
        <pc:sldMasterMkLst>
          <pc:docMk/>
          <pc:sldMasterMk cId="4105670669" sldId="2147483648"/>
        </pc:sldMasterMkLst>
        <pc:spChg chg="mod">
          <ac:chgData name="Igor Abade" userId="022f77607817a6a2" providerId="LiveId" clId="{BB599396-5F30-4E4A-934A-3C910AB422CC}" dt="2021-04-23T00:46:46.288" v="170" actId="403"/>
          <ac:spMkLst>
            <pc:docMk/>
            <pc:sldMasterMk cId="4105670669" sldId="2147483648"/>
            <ac:spMk id="2" creationId="{F44C864F-8151-BB48-A397-AB103C15F066}"/>
          </ac:spMkLst>
        </pc:spChg>
        <pc:sldLayoutChg chg="modSp mod">
          <pc:chgData name="Igor Abade" userId="022f77607817a6a2" providerId="LiveId" clId="{BB599396-5F30-4E4A-934A-3C910AB422CC}" dt="2021-04-23T02:22:43.312" v="329" actId="14100"/>
          <pc:sldLayoutMkLst>
            <pc:docMk/>
            <pc:sldMasterMk cId="4105670669" sldId="2147483648"/>
            <pc:sldLayoutMk cId="707136360" sldId="2147483650"/>
          </pc:sldLayoutMkLst>
          <pc:spChg chg="mod">
            <ac:chgData name="Igor Abade" userId="022f77607817a6a2" providerId="LiveId" clId="{BB599396-5F30-4E4A-934A-3C910AB422CC}" dt="2021-04-23T02:22:43.312" v="329" actId="14100"/>
            <ac:spMkLst>
              <pc:docMk/>
              <pc:sldMasterMk cId="4105670669" sldId="2147483648"/>
              <pc:sldLayoutMk cId="707136360" sldId="2147483650"/>
              <ac:spMk id="3" creationId="{B347BA38-F3B7-C04D-938E-55A1F9A3A974}"/>
            </ac:spMkLst>
          </pc:spChg>
        </pc:sldLayoutChg>
        <pc:sldLayoutChg chg="modSp mod">
          <pc:chgData name="Igor Abade" userId="022f77607817a6a2" providerId="LiveId" clId="{BB599396-5F30-4E4A-934A-3C910AB422CC}" dt="2021-04-23T02:22:36.763" v="328" actId="14100"/>
          <pc:sldLayoutMkLst>
            <pc:docMk/>
            <pc:sldMasterMk cId="4105670669" sldId="2147483648"/>
            <pc:sldLayoutMk cId="3472560660" sldId="2147483652"/>
          </pc:sldLayoutMkLst>
          <pc:spChg chg="mod">
            <ac:chgData name="Igor Abade" userId="022f77607817a6a2" providerId="LiveId" clId="{BB599396-5F30-4E4A-934A-3C910AB422CC}" dt="2021-04-23T02:22:36.763" v="328" actId="14100"/>
            <ac:spMkLst>
              <pc:docMk/>
              <pc:sldMasterMk cId="4105670669" sldId="2147483648"/>
              <pc:sldLayoutMk cId="3472560660" sldId="2147483652"/>
              <ac:spMk id="3" creationId="{90CE19A4-429B-904C-BF71-394EC3D8A4EB}"/>
            </ac:spMkLst>
          </pc:spChg>
          <pc:spChg chg="mod">
            <ac:chgData name="Igor Abade" userId="022f77607817a6a2" providerId="LiveId" clId="{BB599396-5F30-4E4A-934A-3C910AB422CC}" dt="2021-04-23T02:22:36.763" v="328" actId="14100"/>
            <ac:spMkLst>
              <pc:docMk/>
              <pc:sldMasterMk cId="4105670669" sldId="2147483648"/>
              <pc:sldLayoutMk cId="3472560660" sldId="2147483652"/>
              <ac:spMk id="4" creationId="{0E3FB609-77C2-8C46-A9DA-5B143031DA62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C10AF9-2091-426A-94C0-71B54565B5C0}" type="doc">
      <dgm:prSet loTypeId="urn:microsoft.com/office/officeart/2005/8/layout/chevronAccent+Icon" loCatId="process" qsTypeId="urn:microsoft.com/office/officeart/2005/8/quickstyle/simple3" qsCatId="simple" csTypeId="urn:microsoft.com/office/officeart/2005/8/colors/colorful1" csCatId="colorful" phldr="1"/>
      <dgm:spPr/>
    </dgm:pt>
    <dgm:pt modelId="{CB8F84AF-029F-4E28-8777-650837C9C755}">
      <dgm:prSet phldrT="[Text]"/>
      <dgm:spPr/>
      <dgm:t>
        <a:bodyPr/>
        <a:lstStyle/>
        <a:p>
          <a:r>
            <a:rPr lang="pt-BR" dirty="0"/>
            <a:t>Serviço APIM</a:t>
          </a:r>
        </a:p>
      </dgm:t>
    </dgm:pt>
    <dgm:pt modelId="{E1B2BD9F-25F5-491C-8A0A-02598B55115A}" type="parTrans" cxnId="{25B5B5B8-9D7B-4723-9BCE-6238A26FB702}">
      <dgm:prSet/>
      <dgm:spPr/>
      <dgm:t>
        <a:bodyPr/>
        <a:lstStyle/>
        <a:p>
          <a:endParaRPr lang="pt-BR"/>
        </a:p>
      </dgm:t>
    </dgm:pt>
    <dgm:pt modelId="{0CBE2E2A-C3FC-4B31-86B7-912BE1DC15BA}" type="sibTrans" cxnId="{25B5B5B8-9D7B-4723-9BCE-6238A26FB702}">
      <dgm:prSet/>
      <dgm:spPr/>
      <dgm:t>
        <a:bodyPr/>
        <a:lstStyle/>
        <a:p>
          <a:endParaRPr lang="pt-BR"/>
        </a:p>
      </dgm:t>
    </dgm:pt>
    <dgm:pt modelId="{6FDF8BF1-9498-409D-B617-C0534A431208}">
      <dgm:prSet phldrT="[Text]"/>
      <dgm:spPr/>
      <dgm:t>
        <a:bodyPr/>
        <a:lstStyle/>
        <a:p>
          <a:r>
            <a:rPr lang="pt-BR" dirty="0"/>
            <a:t>Portal do Desenvolvedor</a:t>
          </a:r>
        </a:p>
      </dgm:t>
    </dgm:pt>
    <dgm:pt modelId="{EDC13E7B-1D04-4531-B0C6-9DC54BA8ABB7}" type="parTrans" cxnId="{3E50E419-C58C-4746-A912-EFB1EF890AC0}">
      <dgm:prSet/>
      <dgm:spPr/>
      <dgm:t>
        <a:bodyPr/>
        <a:lstStyle/>
        <a:p>
          <a:endParaRPr lang="pt-BR"/>
        </a:p>
      </dgm:t>
    </dgm:pt>
    <dgm:pt modelId="{4BAD9116-39DA-4790-A7D7-78CACBD4DBB9}" type="sibTrans" cxnId="{3E50E419-C58C-4746-A912-EFB1EF890AC0}">
      <dgm:prSet/>
      <dgm:spPr/>
      <dgm:t>
        <a:bodyPr/>
        <a:lstStyle/>
        <a:p>
          <a:endParaRPr lang="pt-BR"/>
        </a:p>
      </dgm:t>
    </dgm:pt>
    <dgm:pt modelId="{3512FFA4-0483-42F3-8EE3-46FFABC417A7}">
      <dgm:prSet phldrT="[Text]"/>
      <dgm:spPr/>
      <dgm:t>
        <a:bodyPr/>
        <a:lstStyle/>
        <a:p>
          <a:r>
            <a:rPr lang="pt-BR" dirty="0"/>
            <a:t>APIs</a:t>
          </a:r>
        </a:p>
      </dgm:t>
    </dgm:pt>
    <dgm:pt modelId="{06B395B6-0F70-427B-8A24-B0012B3F27E5}" type="parTrans" cxnId="{193F38A3-E524-4397-9A46-38FB1413CD1B}">
      <dgm:prSet/>
      <dgm:spPr/>
      <dgm:t>
        <a:bodyPr/>
        <a:lstStyle/>
        <a:p>
          <a:endParaRPr lang="pt-BR"/>
        </a:p>
      </dgm:t>
    </dgm:pt>
    <dgm:pt modelId="{B6F2617B-1DCD-47EE-8F8F-DB21478D7835}" type="sibTrans" cxnId="{193F38A3-E524-4397-9A46-38FB1413CD1B}">
      <dgm:prSet/>
      <dgm:spPr/>
      <dgm:t>
        <a:bodyPr/>
        <a:lstStyle/>
        <a:p>
          <a:endParaRPr lang="pt-BR"/>
        </a:p>
      </dgm:t>
    </dgm:pt>
    <dgm:pt modelId="{D3711583-0FC9-426C-94FD-90D087243AEC}">
      <dgm:prSet phldrT="[Text]"/>
      <dgm:spPr/>
      <dgm:t>
        <a:bodyPr/>
        <a:lstStyle/>
        <a:p>
          <a:r>
            <a:rPr lang="pt-BR" dirty="0"/>
            <a:t>Provisionamento no Azure</a:t>
          </a:r>
        </a:p>
      </dgm:t>
    </dgm:pt>
    <dgm:pt modelId="{355F6149-1E98-4ACE-84D3-464769C05EBC}" type="parTrans" cxnId="{C8B2330D-EE85-4AFC-AA48-0F1C5CE03071}">
      <dgm:prSet/>
      <dgm:spPr/>
    </dgm:pt>
    <dgm:pt modelId="{B4940DEF-6E9A-4554-8A1C-2B4DEE6B372A}" type="sibTrans" cxnId="{C8B2330D-EE85-4AFC-AA48-0F1C5CE03071}">
      <dgm:prSet/>
      <dgm:spPr/>
    </dgm:pt>
    <dgm:pt modelId="{3155A081-959A-41EA-A717-A9EFCFF1A616}">
      <dgm:prSet phldrT="[Text]"/>
      <dgm:spPr/>
      <dgm:t>
        <a:bodyPr/>
        <a:lstStyle/>
        <a:p>
          <a:r>
            <a:rPr lang="pt-BR" dirty="0"/>
            <a:t>Conteúdo do site</a:t>
          </a:r>
        </a:p>
      </dgm:t>
    </dgm:pt>
    <dgm:pt modelId="{A8BF4AFC-F0B6-4738-84BC-E1D74ECC033D}" type="parTrans" cxnId="{84FE0C3B-8DCD-4385-9E9C-62DF890C39BA}">
      <dgm:prSet/>
      <dgm:spPr/>
    </dgm:pt>
    <dgm:pt modelId="{6A9FE29E-AACF-4B64-8F5A-360EB73C04AC}" type="sibTrans" cxnId="{84FE0C3B-8DCD-4385-9E9C-62DF890C39BA}">
      <dgm:prSet/>
      <dgm:spPr/>
    </dgm:pt>
    <dgm:pt modelId="{456FD5A9-317F-4DFB-AC71-314255DA432F}">
      <dgm:prSet phldrT="[Text]"/>
      <dgm:spPr/>
      <dgm:t>
        <a:bodyPr/>
        <a:lstStyle/>
        <a:p>
          <a:r>
            <a:rPr lang="pt-BR" dirty="0"/>
            <a:t>Documentação das APIs dos </a:t>
          </a:r>
          <a:r>
            <a:rPr lang="pt-BR" dirty="0" err="1"/>
            <a:t>devs</a:t>
          </a:r>
          <a:endParaRPr lang="pt-BR" dirty="0"/>
        </a:p>
      </dgm:t>
    </dgm:pt>
    <dgm:pt modelId="{E7863567-1CF9-4E8D-8D4E-4E76EB3AACA5}" type="parTrans" cxnId="{8995BDD3-3B97-4E8D-BB4D-9D7D87A9E1D5}">
      <dgm:prSet/>
      <dgm:spPr/>
    </dgm:pt>
    <dgm:pt modelId="{6A6E0958-FE6D-482A-9E53-442C4265D394}" type="sibTrans" cxnId="{8995BDD3-3B97-4E8D-BB4D-9D7D87A9E1D5}">
      <dgm:prSet/>
      <dgm:spPr/>
    </dgm:pt>
    <dgm:pt modelId="{2EBF5E44-C76E-4164-B794-C310D7533B75}" type="pres">
      <dgm:prSet presAssocID="{0CC10AF9-2091-426A-94C0-71B54565B5C0}" presName="Name0" presStyleCnt="0">
        <dgm:presLayoutVars>
          <dgm:dir/>
          <dgm:resizeHandles val="exact"/>
        </dgm:presLayoutVars>
      </dgm:prSet>
      <dgm:spPr/>
    </dgm:pt>
    <dgm:pt modelId="{20660186-1C53-44FE-BAA0-325408F06DA2}" type="pres">
      <dgm:prSet presAssocID="{CB8F84AF-029F-4E28-8777-650837C9C755}" presName="composite" presStyleCnt="0"/>
      <dgm:spPr/>
    </dgm:pt>
    <dgm:pt modelId="{972308A0-C683-4011-85C9-881CE45EED47}" type="pres">
      <dgm:prSet presAssocID="{CB8F84AF-029F-4E28-8777-650837C9C755}" presName="bgChev" presStyleLbl="node1" presStyleIdx="0" presStyleCnt="3"/>
      <dgm:spPr/>
    </dgm:pt>
    <dgm:pt modelId="{BD9EDB81-1718-4935-B350-58DA689BE03E}" type="pres">
      <dgm:prSet presAssocID="{CB8F84AF-029F-4E28-8777-650837C9C755}" presName="txNode" presStyleLbl="fgAcc1" presStyleIdx="0" presStyleCnt="3">
        <dgm:presLayoutVars>
          <dgm:bulletEnabled val="1"/>
        </dgm:presLayoutVars>
      </dgm:prSet>
      <dgm:spPr/>
    </dgm:pt>
    <dgm:pt modelId="{9FBA1D72-5355-46FB-AED9-66040DDD50B9}" type="pres">
      <dgm:prSet presAssocID="{0CBE2E2A-C3FC-4B31-86B7-912BE1DC15BA}" presName="compositeSpace" presStyleCnt="0"/>
      <dgm:spPr/>
    </dgm:pt>
    <dgm:pt modelId="{F4DA57B0-AFFB-4BBE-95E7-ED878281F6FC}" type="pres">
      <dgm:prSet presAssocID="{6FDF8BF1-9498-409D-B617-C0534A431208}" presName="composite" presStyleCnt="0"/>
      <dgm:spPr/>
    </dgm:pt>
    <dgm:pt modelId="{E35DBBDE-F141-47D8-91D8-39440D0625CB}" type="pres">
      <dgm:prSet presAssocID="{6FDF8BF1-9498-409D-B617-C0534A431208}" presName="bgChev" presStyleLbl="node1" presStyleIdx="1" presStyleCnt="3"/>
      <dgm:spPr/>
    </dgm:pt>
    <dgm:pt modelId="{8B3A9E3A-5702-4A4F-B783-AAF9D84B02A7}" type="pres">
      <dgm:prSet presAssocID="{6FDF8BF1-9498-409D-B617-C0534A431208}" presName="txNode" presStyleLbl="fgAcc1" presStyleIdx="1" presStyleCnt="3">
        <dgm:presLayoutVars>
          <dgm:bulletEnabled val="1"/>
        </dgm:presLayoutVars>
      </dgm:prSet>
      <dgm:spPr/>
    </dgm:pt>
    <dgm:pt modelId="{0E7342D3-3A6E-42B4-B955-E39939CF83CF}" type="pres">
      <dgm:prSet presAssocID="{4BAD9116-39DA-4790-A7D7-78CACBD4DBB9}" presName="compositeSpace" presStyleCnt="0"/>
      <dgm:spPr/>
    </dgm:pt>
    <dgm:pt modelId="{75223525-08AB-453B-AEF3-8F86BBA3171E}" type="pres">
      <dgm:prSet presAssocID="{3512FFA4-0483-42F3-8EE3-46FFABC417A7}" presName="composite" presStyleCnt="0"/>
      <dgm:spPr/>
    </dgm:pt>
    <dgm:pt modelId="{69504ABD-FC44-4C13-B8D9-973E7BFC10B4}" type="pres">
      <dgm:prSet presAssocID="{3512FFA4-0483-42F3-8EE3-46FFABC417A7}" presName="bgChev" presStyleLbl="node1" presStyleIdx="2" presStyleCnt="3"/>
      <dgm:spPr/>
    </dgm:pt>
    <dgm:pt modelId="{532D0CCC-BD10-4BDB-B5F5-E1DD05C9C811}" type="pres">
      <dgm:prSet presAssocID="{3512FFA4-0483-42F3-8EE3-46FFABC417A7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B4768806-DED6-41FE-8636-94B19FBE465D}" type="presOf" srcId="{456FD5A9-317F-4DFB-AC71-314255DA432F}" destId="{532D0CCC-BD10-4BDB-B5F5-E1DD05C9C811}" srcOrd="0" destOrd="1" presId="urn:microsoft.com/office/officeart/2005/8/layout/chevronAccent+Icon"/>
    <dgm:cxn modelId="{C8B2330D-EE85-4AFC-AA48-0F1C5CE03071}" srcId="{CB8F84AF-029F-4E28-8777-650837C9C755}" destId="{D3711583-0FC9-426C-94FD-90D087243AEC}" srcOrd="0" destOrd="0" parTransId="{355F6149-1E98-4ACE-84D3-464769C05EBC}" sibTransId="{B4940DEF-6E9A-4554-8A1C-2B4DEE6B372A}"/>
    <dgm:cxn modelId="{3E50E419-C58C-4746-A912-EFB1EF890AC0}" srcId="{0CC10AF9-2091-426A-94C0-71B54565B5C0}" destId="{6FDF8BF1-9498-409D-B617-C0534A431208}" srcOrd="1" destOrd="0" parTransId="{EDC13E7B-1D04-4531-B0C6-9DC54BA8ABB7}" sibTransId="{4BAD9116-39DA-4790-A7D7-78CACBD4DBB9}"/>
    <dgm:cxn modelId="{335E4E30-301F-4681-930C-38B87B19FC83}" type="presOf" srcId="{3512FFA4-0483-42F3-8EE3-46FFABC417A7}" destId="{532D0CCC-BD10-4BDB-B5F5-E1DD05C9C811}" srcOrd="0" destOrd="0" presId="urn:microsoft.com/office/officeart/2005/8/layout/chevronAccent+Icon"/>
    <dgm:cxn modelId="{AA09E037-F3E2-4FCF-A239-251080197216}" type="presOf" srcId="{0CC10AF9-2091-426A-94C0-71B54565B5C0}" destId="{2EBF5E44-C76E-4164-B794-C310D7533B75}" srcOrd="0" destOrd="0" presId="urn:microsoft.com/office/officeart/2005/8/layout/chevronAccent+Icon"/>
    <dgm:cxn modelId="{84FE0C3B-8DCD-4385-9E9C-62DF890C39BA}" srcId="{6FDF8BF1-9498-409D-B617-C0534A431208}" destId="{3155A081-959A-41EA-A717-A9EFCFF1A616}" srcOrd="0" destOrd="0" parTransId="{A8BF4AFC-F0B6-4738-84BC-E1D74ECC033D}" sibTransId="{6A9FE29E-AACF-4B64-8F5A-360EB73C04AC}"/>
    <dgm:cxn modelId="{DAC81E63-37BE-4E5D-8820-14770BBEBD81}" type="presOf" srcId="{3155A081-959A-41EA-A717-A9EFCFF1A616}" destId="{8B3A9E3A-5702-4A4F-B783-AAF9D84B02A7}" srcOrd="0" destOrd="1" presId="urn:microsoft.com/office/officeart/2005/8/layout/chevronAccent+Icon"/>
    <dgm:cxn modelId="{111DF967-BE3C-4AF0-B1D8-7A5B3968CEA1}" type="presOf" srcId="{CB8F84AF-029F-4E28-8777-650837C9C755}" destId="{BD9EDB81-1718-4935-B350-58DA689BE03E}" srcOrd="0" destOrd="0" presId="urn:microsoft.com/office/officeart/2005/8/layout/chevronAccent+Icon"/>
    <dgm:cxn modelId="{193F38A3-E524-4397-9A46-38FB1413CD1B}" srcId="{0CC10AF9-2091-426A-94C0-71B54565B5C0}" destId="{3512FFA4-0483-42F3-8EE3-46FFABC417A7}" srcOrd="2" destOrd="0" parTransId="{06B395B6-0F70-427B-8A24-B0012B3F27E5}" sibTransId="{B6F2617B-1DCD-47EE-8F8F-DB21478D7835}"/>
    <dgm:cxn modelId="{F2518AA5-AFFE-429C-894F-662615618945}" type="presOf" srcId="{D3711583-0FC9-426C-94FD-90D087243AEC}" destId="{BD9EDB81-1718-4935-B350-58DA689BE03E}" srcOrd="0" destOrd="1" presId="urn:microsoft.com/office/officeart/2005/8/layout/chevronAccent+Icon"/>
    <dgm:cxn modelId="{25B5B5B8-9D7B-4723-9BCE-6238A26FB702}" srcId="{0CC10AF9-2091-426A-94C0-71B54565B5C0}" destId="{CB8F84AF-029F-4E28-8777-650837C9C755}" srcOrd="0" destOrd="0" parTransId="{E1B2BD9F-25F5-491C-8A0A-02598B55115A}" sibTransId="{0CBE2E2A-C3FC-4B31-86B7-912BE1DC15BA}"/>
    <dgm:cxn modelId="{A97B10D2-6C46-409A-AD92-68F49DFD5B73}" type="presOf" srcId="{6FDF8BF1-9498-409D-B617-C0534A431208}" destId="{8B3A9E3A-5702-4A4F-B783-AAF9D84B02A7}" srcOrd="0" destOrd="0" presId="urn:microsoft.com/office/officeart/2005/8/layout/chevronAccent+Icon"/>
    <dgm:cxn modelId="{8995BDD3-3B97-4E8D-BB4D-9D7D87A9E1D5}" srcId="{3512FFA4-0483-42F3-8EE3-46FFABC417A7}" destId="{456FD5A9-317F-4DFB-AC71-314255DA432F}" srcOrd="0" destOrd="0" parTransId="{E7863567-1CF9-4E8D-8D4E-4E76EB3AACA5}" sibTransId="{6A6E0958-FE6D-482A-9E53-442C4265D394}"/>
    <dgm:cxn modelId="{634C95B8-3EA5-45BF-BD15-693DD68E146D}" type="presParOf" srcId="{2EBF5E44-C76E-4164-B794-C310D7533B75}" destId="{20660186-1C53-44FE-BAA0-325408F06DA2}" srcOrd="0" destOrd="0" presId="urn:microsoft.com/office/officeart/2005/8/layout/chevronAccent+Icon"/>
    <dgm:cxn modelId="{9B73FAFC-4D31-45FF-961E-66B30E53676B}" type="presParOf" srcId="{20660186-1C53-44FE-BAA0-325408F06DA2}" destId="{972308A0-C683-4011-85C9-881CE45EED47}" srcOrd="0" destOrd="0" presId="urn:microsoft.com/office/officeart/2005/8/layout/chevronAccent+Icon"/>
    <dgm:cxn modelId="{6963F399-91B5-4447-8838-328046519F10}" type="presParOf" srcId="{20660186-1C53-44FE-BAA0-325408F06DA2}" destId="{BD9EDB81-1718-4935-B350-58DA689BE03E}" srcOrd="1" destOrd="0" presId="urn:microsoft.com/office/officeart/2005/8/layout/chevronAccent+Icon"/>
    <dgm:cxn modelId="{A9062CD5-2FF5-4DB8-A724-C0E724BCA2DC}" type="presParOf" srcId="{2EBF5E44-C76E-4164-B794-C310D7533B75}" destId="{9FBA1D72-5355-46FB-AED9-66040DDD50B9}" srcOrd="1" destOrd="0" presId="urn:microsoft.com/office/officeart/2005/8/layout/chevronAccent+Icon"/>
    <dgm:cxn modelId="{4A40F79E-8E19-4650-8AE8-EB6AFDEE76A8}" type="presParOf" srcId="{2EBF5E44-C76E-4164-B794-C310D7533B75}" destId="{F4DA57B0-AFFB-4BBE-95E7-ED878281F6FC}" srcOrd="2" destOrd="0" presId="urn:microsoft.com/office/officeart/2005/8/layout/chevronAccent+Icon"/>
    <dgm:cxn modelId="{814DD4C9-21A9-4E3A-B647-4E3DE9F1F8A8}" type="presParOf" srcId="{F4DA57B0-AFFB-4BBE-95E7-ED878281F6FC}" destId="{E35DBBDE-F141-47D8-91D8-39440D0625CB}" srcOrd="0" destOrd="0" presId="urn:microsoft.com/office/officeart/2005/8/layout/chevronAccent+Icon"/>
    <dgm:cxn modelId="{9E89FAD5-748B-4B05-9C6C-DC2F339EBF30}" type="presParOf" srcId="{F4DA57B0-AFFB-4BBE-95E7-ED878281F6FC}" destId="{8B3A9E3A-5702-4A4F-B783-AAF9D84B02A7}" srcOrd="1" destOrd="0" presId="urn:microsoft.com/office/officeart/2005/8/layout/chevronAccent+Icon"/>
    <dgm:cxn modelId="{48C4E29C-6EB3-4856-8DC4-059B2FAD613A}" type="presParOf" srcId="{2EBF5E44-C76E-4164-B794-C310D7533B75}" destId="{0E7342D3-3A6E-42B4-B955-E39939CF83CF}" srcOrd="3" destOrd="0" presId="urn:microsoft.com/office/officeart/2005/8/layout/chevronAccent+Icon"/>
    <dgm:cxn modelId="{077AF0BF-4F2F-4CCA-A5C9-DE3DB24C7A3F}" type="presParOf" srcId="{2EBF5E44-C76E-4164-B794-C310D7533B75}" destId="{75223525-08AB-453B-AEF3-8F86BBA3171E}" srcOrd="4" destOrd="0" presId="urn:microsoft.com/office/officeart/2005/8/layout/chevronAccent+Icon"/>
    <dgm:cxn modelId="{FC899584-C937-4C09-BB0A-53D9CAAE7EBF}" type="presParOf" srcId="{75223525-08AB-453B-AEF3-8F86BBA3171E}" destId="{69504ABD-FC44-4C13-B8D9-973E7BFC10B4}" srcOrd="0" destOrd="0" presId="urn:microsoft.com/office/officeart/2005/8/layout/chevronAccent+Icon"/>
    <dgm:cxn modelId="{725D9FEB-1A17-4977-8C5F-6E7D7C593389}" type="presParOf" srcId="{75223525-08AB-453B-AEF3-8F86BBA3171E}" destId="{532D0CCC-BD10-4BDB-B5F5-E1DD05C9C811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308A0-C683-4011-85C9-881CE45EED47}">
      <dsp:nvSpPr>
        <dsp:cNvPr id="0" name=""/>
        <dsp:cNvSpPr/>
      </dsp:nvSpPr>
      <dsp:spPr>
        <a:xfrm>
          <a:off x="1232" y="1264417"/>
          <a:ext cx="3096145" cy="1195112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D9EDB81-1718-4935-B350-58DA689BE03E}">
      <dsp:nvSpPr>
        <dsp:cNvPr id="0" name=""/>
        <dsp:cNvSpPr/>
      </dsp:nvSpPr>
      <dsp:spPr>
        <a:xfrm>
          <a:off x="826871" y="1563195"/>
          <a:ext cx="2614523" cy="119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Serviço APIM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/>
            <a:t>Provisionamento no Azure</a:t>
          </a:r>
        </a:p>
      </dsp:txBody>
      <dsp:txXfrm>
        <a:off x="861875" y="1598199"/>
        <a:ext cx="2544515" cy="1125104"/>
      </dsp:txXfrm>
    </dsp:sp>
    <dsp:sp modelId="{E35DBBDE-F141-47D8-91D8-39440D0625CB}">
      <dsp:nvSpPr>
        <dsp:cNvPr id="0" name=""/>
        <dsp:cNvSpPr/>
      </dsp:nvSpPr>
      <dsp:spPr>
        <a:xfrm>
          <a:off x="3537718" y="1264417"/>
          <a:ext cx="3096145" cy="1195112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B3A9E3A-5702-4A4F-B783-AAF9D84B02A7}">
      <dsp:nvSpPr>
        <dsp:cNvPr id="0" name=""/>
        <dsp:cNvSpPr/>
      </dsp:nvSpPr>
      <dsp:spPr>
        <a:xfrm>
          <a:off x="4363357" y="1563195"/>
          <a:ext cx="2614523" cy="119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Portal do Desenvolvedor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/>
            <a:t>Conteúdo do site</a:t>
          </a:r>
        </a:p>
      </dsp:txBody>
      <dsp:txXfrm>
        <a:off x="4398361" y="1598199"/>
        <a:ext cx="2544515" cy="1125104"/>
      </dsp:txXfrm>
    </dsp:sp>
    <dsp:sp modelId="{69504ABD-FC44-4C13-B8D9-973E7BFC10B4}">
      <dsp:nvSpPr>
        <dsp:cNvPr id="0" name=""/>
        <dsp:cNvSpPr/>
      </dsp:nvSpPr>
      <dsp:spPr>
        <a:xfrm>
          <a:off x="7074205" y="1264417"/>
          <a:ext cx="3096145" cy="1195112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2D0CCC-BD10-4BDB-B5F5-E1DD05C9C811}">
      <dsp:nvSpPr>
        <dsp:cNvPr id="0" name=""/>
        <dsp:cNvSpPr/>
      </dsp:nvSpPr>
      <dsp:spPr>
        <a:xfrm>
          <a:off x="7899844" y="1563195"/>
          <a:ext cx="2614523" cy="1195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APIs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/>
            <a:t>Documentação das APIs dos </a:t>
          </a:r>
          <a:r>
            <a:rPr lang="pt-BR" sz="1500" kern="1200" dirty="0" err="1"/>
            <a:t>devs</a:t>
          </a:r>
          <a:endParaRPr lang="pt-BR" sz="1500" kern="1200" dirty="0"/>
        </a:p>
      </dsp:txBody>
      <dsp:txXfrm>
        <a:off x="7934848" y="1598199"/>
        <a:ext cx="2544515" cy="1125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ED21E-4216-554E-8814-E73421CEA12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38963-53BC-4F4C-BB85-AC222A6522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06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38963-53BC-4F4C-BB85-AC222A6522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408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4/23/2021 1:04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34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38963-53BC-4F4C-BB85-AC222A65229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87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FFD24-9CFC-0D46-80B3-A1B64502F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66FE43-EB8F-3547-A50F-667C37EBB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283949-20CF-1343-BD5D-323E9D2C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E32010-4E32-A84C-A6E2-E6F86BED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41FFA8-F103-F447-A149-61783DCF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74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10218-43C7-164F-9681-9219EE86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2F4080-B085-1A4E-BDA1-DFEC4B5F8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6D57A7-189A-2D41-BCF2-A891BBD1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C0D521-A00C-DB42-9917-052162CC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0F1221-877E-004E-8E91-5D33A220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310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F06843-E57C-1C40-878D-E358B1A2B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B33187-60BE-AC4F-ACDA-90807124A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09A536-0C60-6B4E-A2CB-1BA1C1AC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84DBB9-219F-E541-8CEE-792EFB147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34E5C3-721B-E845-85F4-67748544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630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(alt1)">
    <p:bg>
      <p:bgPr>
        <a:solidFill>
          <a:srgbClr val="197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39B27-D8EB-49F4-B549-4E868597D5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2076" y="1448780"/>
            <a:ext cx="1381196" cy="13811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8CA5AC0-D1C8-4A05-90E9-A30465F564D6}"/>
              </a:ext>
            </a:extLst>
          </p:cNvPr>
          <p:cNvGrpSpPr/>
          <p:nvPr userDrawn="1"/>
        </p:nvGrpSpPr>
        <p:grpSpPr>
          <a:xfrm>
            <a:off x="6849342" y="2320"/>
            <a:ext cx="4319804" cy="6855680"/>
            <a:chOff x="13698684" y="4640"/>
            <a:chExt cx="8639607" cy="137113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98116C-119B-4EC0-838D-A5CF80743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8684" y="4640"/>
              <a:ext cx="8158994" cy="137113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69DBD4-D519-4627-B3FE-60FD89F2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8984" y="4481736"/>
              <a:ext cx="1289307" cy="393193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6F2745CD-098B-4FD9-8773-A2A64139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99" y="2937415"/>
            <a:ext cx="5995206" cy="910272"/>
          </a:xfrm>
        </p:spPr>
        <p:txBody>
          <a:bodyPr/>
          <a:lstStyle>
            <a:lvl1pPr algn="l" defTabSz="412750" rtl="0" eaLnBrk="1" fontAlgn="base" hangingPunct="0">
              <a:spcBef>
                <a:spcPct val="0"/>
              </a:spcBef>
              <a:spcAft>
                <a:spcPct val="0"/>
              </a:spcAft>
              <a:defRPr lang="en-US" sz="5000" b="0" kern="1200" dirty="0">
                <a:solidFill>
                  <a:schemeClr val="tx1"/>
                </a:solidFill>
                <a:latin typeface="Kanit" panose="00000500000000000000" pitchFamily="2" charset="-34"/>
                <a:ea typeface="Montserrat Semi" charset="0"/>
                <a:cs typeface="Kanit" panose="00000500000000000000" pitchFamily="2" charset="-34"/>
                <a:sym typeface="Poppi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8D9D6A-796A-49A3-B7A1-58AC1A52D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6898" y="4437112"/>
            <a:ext cx="5812444" cy="706008"/>
          </a:xfrm>
        </p:spPr>
        <p:txBody>
          <a:bodyPr/>
          <a:lstStyle>
            <a:lvl1pPr marL="129382" indent="0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Poppins"/>
              </a:defRPr>
            </a:lvl1pPr>
          </a:lstStyle>
          <a:p>
            <a:pPr lvl="0"/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43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8EC12-4CDD-D147-A320-0D9D8A8F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7BA38-F3B7-C04D-938E-55A1F9A3A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222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4B2344-D25A-114D-9612-EC9D78230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6B60F9-7E03-1044-BFB2-AE823EC5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7E6E94-8F63-0840-86D5-61F885CE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13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46942-8C63-4748-B0D0-A5035485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19FBEE-80E3-3C4C-A07E-2E91485FB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3CEC05-5302-2146-8E5F-D98D6D6BE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82E798-2CD5-334B-B24A-38F5B380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CB8F52-51DB-5548-9B5D-AC2FE267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17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BEA5C-0711-3F4D-A88D-2C148005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CE19A4-429B-904C-BF71-394EC3D8A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7850"/>
            <a:ext cx="5181600" cy="39947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3FB609-77C2-8C46-A9DA-5B143031D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47850"/>
            <a:ext cx="5181600" cy="39947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6D1FFC-EE41-1648-98F4-CDCBD3FB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CDB791-60D5-A144-96EA-3078DB4AC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A6FBDE-CFF1-9741-A4EE-4CC3B135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56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8EB6F-4097-7449-BF53-9F296F03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D9BDD9-0362-FE42-8BC9-EB2DA43E4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20EF84-FFE7-1040-89B8-7FC2B2834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F03783F-E931-9D42-8658-37C2E527E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F1D9667-BF1D-4244-BC50-FD2F09D190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04EBFF-7BE9-034D-8E07-9CC567E8A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67A7B00-F045-6946-B371-01DF36B8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7177FE8-4751-B947-96B7-AA96ECD3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66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132B8-92D9-8548-AA61-CE57A941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578296-7F8E-7B4E-A4BB-291C5A67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F67D8B-3757-F042-A632-4B653FDBD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35F40-99C7-794F-9C1A-4B8B7781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22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383510-230C-5F41-8DE4-C4E41101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502D82-8EE0-9344-B6CA-3E350655E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F22890-E646-9F47-B2C0-1EAFF251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5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D3F4F-FEAD-E847-95B5-1EC447DF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597EF7-A26A-BE4B-8E93-C8C495758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1F927C-DE83-8341-8A5D-1659769F0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47D9B9-1383-EF44-A44C-4A9AF770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16EF46-4830-7C42-A445-F70440365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F45040-EDCF-6249-8EEA-40F944AE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91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363CA-9DD1-F344-A6C3-F8B77B37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F3C8C29-7A82-4C46-AF51-F5BF532FA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BA3C7F-F602-9D4A-804C-07FB8CE30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D89849-A217-7840-8E3B-A9EE5265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388391-C2BB-5647-A845-1F11E28BA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B44104-57E2-4546-B2C1-8F7AA66A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71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4C864F-8151-BB48-A397-AB103C1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D2C6D5-53F5-8941-9E0B-BF83A822D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F4A5CF-AF50-9540-A0CB-015D5E4A67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809CA-1890-214B-90B0-161A3D834412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AA6D87-23DD-3E4A-B61B-1742B232F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8610D2-5A2E-1C49-9A6A-F470BA7C9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00A47-07CF-CB42-B6C9-D8EF56407B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67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3600" b="1" kern="1200" cap="all" baseline="0" dirty="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0.emf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emf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7A83CD1-1B27-AA47-82C8-90504F9D98F6}"/>
              </a:ext>
            </a:extLst>
          </p:cNvPr>
          <p:cNvSpPr txBox="1"/>
          <p:nvPr/>
        </p:nvSpPr>
        <p:spPr>
          <a:xfrm>
            <a:off x="382771" y="1911238"/>
            <a:ext cx="10825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457200"/>
            <a:r>
              <a:rPr lang="pt-BR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Aplicando Práticas de DevOps ao </a:t>
            </a:r>
            <a:br>
              <a:rPr lang="pt-BR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API Management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7940EBA-B3F3-D04D-8FE0-0521B0976B19}"/>
              </a:ext>
            </a:extLst>
          </p:cNvPr>
          <p:cNvSpPr txBox="1"/>
          <p:nvPr/>
        </p:nvSpPr>
        <p:spPr>
          <a:xfrm>
            <a:off x="382770" y="3486393"/>
            <a:ext cx="10825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457200"/>
            <a:r>
              <a:rPr lang="en-US" sz="2400" b="1" dirty="0">
                <a:solidFill>
                  <a:schemeClr val="bg1"/>
                </a:solidFill>
                <a:latin typeface="+mj-lt"/>
              </a:rPr>
              <a:t>Igor Abade V. Leite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- @igorabade</a:t>
            </a:r>
          </a:p>
          <a:p>
            <a:pPr lvl="1" defTabSz="457200"/>
            <a:r>
              <a:rPr lang="en-US" dirty="0">
                <a:solidFill>
                  <a:schemeClr val="bg1"/>
                </a:solidFill>
                <a:latin typeface="+mj-lt"/>
              </a:rPr>
              <a:t>Founder &amp; CEO, CloudMotion</a:t>
            </a:r>
            <a:endParaRPr lang="en-US" sz="3600" dirty="0">
              <a:solidFill>
                <a:schemeClr val="bg1"/>
              </a:solidFill>
              <a:latin typeface="Humanst521 BT" panose="020B0602020204020204" pitchFamily="34" charset="0"/>
            </a:endParaRPr>
          </a:p>
          <a:p>
            <a:pPr lvl="1" defTabSz="457200"/>
            <a:r>
              <a:rPr lang="en-US" dirty="0">
                <a:solidFill>
                  <a:schemeClr val="bg1"/>
                </a:solidFill>
                <a:latin typeface="+mj-lt"/>
              </a:rPr>
              <a:t>Microsoft Regional Director</a:t>
            </a:r>
          </a:p>
        </p:txBody>
      </p:sp>
    </p:spTree>
    <p:extLst>
      <p:ext uri="{BB962C8B-B14F-4D97-AF65-F5344CB8AC3E}">
        <p14:creationId xmlns:p14="http://schemas.microsoft.com/office/powerpoint/2010/main" val="127818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27ECE7F-DBC8-5242-9FDC-D9761832F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0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3739-9941-4A90-9E41-70D79A41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9E4C89-35E9-4A1E-AE80-AFFDE980FF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Sobre o Azure API Management</a:t>
            </a:r>
          </a:p>
          <a:p>
            <a:r>
              <a:rPr lang="pt-BR" dirty="0"/>
              <a:t>Os desafios de DevOps no APIM</a:t>
            </a:r>
          </a:p>
          <a:p>
            <a:r>
              <a:rPr lang="pt-BR" dirty="0"/>
              <a:t>Demo: Aplicando CI/CD ao APIM</a:t>
            </a:r>
          </a:p>
        </p:txBody>
      </p:sp>
      <p:pic>
        <p:nvPicPr>
          <p:cNvPr id="9" name="Picture 3" descr="C:\Users\Igor\AppData\Local\Microsoft\Windows\Temporary Internet Files\Content.IE5\92HOV25P\MP900448670[1].jpg">
            <a:extLst>
              <a:ext uri="{FF2B5EF4-FFF2-40B4-BE49-F238E27FC236}">
                <a16:creationId xmlns:a16="http://schemas.microsoft.com/office/drawing/2014/main" id="{1F8734B4-F17C-4D00-8B8F-B2D18D833B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1"/>
          <a:stretch/>
        </p:blipFill>
        <p:spPr bwMode="auto">
          <a:xfrm>
            <a:off x="6461312" y="1386552"/>
            <a:ext cx="5181600" cy="3935109"/>
          </a:xfr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33880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4369F8D-55BF-44A6-8774-0C9D273735F1}"/>
              </a:ext>
            </a:extLst>
          </p:cNvPr>
          <p:cNvSpPr/>
          <p:nvPr/>
        </p:nvSpPr>
        <p:spPr>
          <a:xfrm>
            <a:off x="3203663" y="4226113"/>
            <a:ext cx="3122255" cy="1623423"/>
          </a:xfrm>
          <a:custGeom>
            <a:avLst/>
            <a:gdLst>
              <a:gd name="connsiteX0" fmla="*/ 0 w 3122255"/>
              <a:gd name="connsiteY0" fmla="*/ 259821 h 2598208"/>
              <a:gd name="connsiteX1" fmla="*/ 259821 w 3122255"/>
              <a:gd name="connsiteY1" fmla="*/ 0 h 2598208"/>
              <a:gd name="connsiteX2" fmla="*/ 2862434 w 3122255"/>
              <a:gd name="connsiteY2" fmla="*/ 0 h 2598208"/>
              <a:gd name="connsiteX3" fmla="*/ 3122255 w 3122255"/>
              <a:gd name="connsiteY3" fmla="*/ 259821 h 2598208"/>
              <a:gd name="connsiteX4" fmla="*/ 3122255 w 3122255"/>
              <a:gd name="connsiteY4" fmla="*/ 2338387 h 2598208"/>
              <a:gd name="connsiteX5" fmla="*/ 2862434 w 3122255"/>
              <a:gd name="connsiteY5" fmla="*/ 2598208 h 2598208"/>
              <a:gd name="connsiteX6" fmla="*/ 259821 w 3122255"/>
              <a:gd name="connsiteY6" fmla="*/ 2598208 h 2598208"/>
              <a:gd name="connsiteX7" fmla="*/ 0 w 3122255"/>
              <a:gd name="connsiteY7" fmla="*/ 2338387 h 2598208"/>
              <a:gd name="connsiteX8" fmla="*/ 0 w 3122255"/>
              <a:gd name="connsiteY8" fmla="*/ 259821 h 25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2255" h="2598208">
                <a:moveTo>
                  <a:pt x="0" y="259821"/>
                </a:moveTo>
                <a:cubicBezTo>
                  <a:pt x="0" y="116326"/>
                  <a:pt x="116326" y="0"/>
                  <a:pt x="259821" y="0"/>
                </a:cubicBezTo>
                <a:lnTo>
                  <a:pt x="2862434" y="0"/>
                </a:lnTo>
                <a:cubicBezTo>
                  <a:pt x="3005929" y="0"/>
                  <a:pt x="3122255" y="116326"/>
                  <a:pt x="3122255" y="259821"/>
                </a:cubicBezTo>
                <a:lnTo>
                  <a:pt x="3122255" y="2338387"/>
                </a:lnTo>
                <a:cubicBezTo>
                  <a:pt x="3122255" y="2481882"/>
                  <a:pt x="3005929" y="2598208"/>
                  <a:pt x="2862434" y="2598208"/>
                </a:cubicBezTo>
                <a:lnTo>
                  <a:pt x="259821" y="2598208"/>
                </a:lnTo>
                <a:cubicBezTo>
                  <a:pt x="116326" y="2598208"/>
                  <a:pt x="0" y="2481882"/>
                  <a:pt x="0" y="2338387"/>
                </a:cubicBezTo>
                <a:lnTo>
                  <a:pt x="0" y="259821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236119" tIns="236119" rIns="236119" bIns="236119" numCol="1" spcCol="1270" anchor="ctr" anchorCtr="0">
            <a:noAutofit/>
          </a:bodyPr>
          <a:lstStyle/>
          <a:p>
            <a:pPr algn="ctr" defTabSz="18669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Dados e Conteúdo da empresa</a:t>
            </a:r>
            <a:endParaRPr lang="en-US" sz="2400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B13C3F-74F6-46E2-943A-77F64FF1B1E0}"/>
              </a:ext>
            </a:extLst>
          </p:cNvPr>
          <p:cNvSpPr/>
          <p:nvPr/>
        </p:nvSpPr>
        <p:spPr>
          <a:xfrm>
            <a:off x="3203663" y="3455251"/>
            <a:ext cx="1498203" cy="552611"/>
          </a:xfrm>
          <a:custGeom>
            <a:avLst/>
            <a:gdLst>
              <a:gd name="connsiteX0" fmla="*/ 0 w 1498203"/>
              <a:gd name="connsiteY0" fmla="*/ 149820 h 2598208"/>
              <a:gd name="connsiteX1" fmla="*/ 149820 w 1498203"/>
              <a:gd name="connsiteY1" fmla="*/ 0 h 2598208"/>
              <a:gd name="connsiteX2" fmla="*/ 1348383 w 1498203"/>
              <a:gd name="connsiteY2" fmla="*/ 0 h 2598208"/>
              <a:gd name="connsiteX3" fmla="*/ 1498203 w 1498203"/>
              <a:gd name="connsiteY3" fmla="*/ 149820 h 2598208"/>
              <a:gd name="connsiteX4" fmla="*/ 1498203 w 1498203"/>
              <a:gd name="connsiteY4" fmla="*/ 2448388 h 2598208"/>
              <a:gd name="connsiteX5" fmla="*/ 1348383 w 1498203"/>
              <a:gd name="connsiteY5" fmla="*/ 2598208 h 2598208"/>
              <a:gd name="connsiteX6" fmla="*/ 149820 w 1498203"/>
              <a:gd name="connsiteY6" fmla="*/ 2598208 h 2598208"/>
              <a:gd name="connsiteX7" fmla="*/ 0 w 1498203"/>
              <a:gd name="connsiteY7" fmla="*/ 2448388 h 2598208"/>
              <a:gd name="connsiteX8" fmla="*/ 0 w 1498203"/>
              <a:gd name="connsiteY8" fmla="*/ 149820 h 25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8203" h="2598208">
                <a:moveTo>
                  <a:pt x="0" y="149820"/>
                </a:moveTo>
                <a:cubicBezTo>
                  <a:pt x="0" y="67077"/>
                  <a:pt x="67077" y="0"/>
                  <a:pt x="149820" y="0"/>
                </a:cubicBezTo>
                <a:lnTo>
                  <a:pt x="1348383" y="0"/>
                </a:lnTo>
                <a:cubicBezTo>
                  <a:pt x="1431126" y="0"/>
                  <a:pt x="1498203" y="67077"/>
                  <a:pt x="1498203" y="149820"/>
                </a:cubicBezTo>
                <a:lnTo>
                  <a:pt x="1498203" y="2448388"/>
                </a:lnTo>
                <a:cubicBezTo>
                  <a:pt x="1498203" y="2531131"/>
                  <a:pt x="1431126" y="2598208"/>
                  <a:pt x="1348383" y="2598208"/>
                </a:cubicBezTo>
                <a:lnTo>
                  <a:pt x="149820" y="2598208"/>
                </a:lnTo>
                <a:cubicBezTo>
                  <a:pt x="67077" y="2598208"/>
                  <a:pt x="0" y="2531131"/>
                  <a:pt x="0" y="2448388"/>
                </a:cubicBezTo>
                <a:lnTo>
                  <a:pt x="0" y="149820"/>
                </a:lnTo>
                <a:close/>
              </a:path>
            </a:pathLst>
          </a:cu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0" vert="horz" wrap="square" lIns="108651" tIns="108651" rIns="108651" bIns="108651" numCol="1" spcCol="1270" anchor="ctr" anchorCtr="0">
            <a:noAutofit/>
          </a:bodyPr>
          <a:lstStyle/>
          <a:p>
            <a:pPr algn="ctr" defTabSz="7556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700" dirty="0" err="1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Microsserviço</a:t>
            </a:r>
            <a:endParaRPr lang="en-US" sz="1700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922C645-02ED-48CB-A431-20362D015FFF}"/>
              </a:ext>
            </a:extLst>
          </p:cNvPr>
          <p:cNvSpPr/>
          <p:nvPr/>
        </p:nvSpPr>
        <p:spPr>
          <a:xfrm>
            <a:off x="4827715" y="3455251"/>
            <a:ext cx="1498203" cy="552611"/>
          </a:xfrm>
          <a:custGeom>
            <a:avLst/>
            <a:gdLst>
              <a:gd name="connsiteX0" fmla="*/ 0 w 1498203"/>
              <a:gd name="connsiteY0" fmla="*/ 149820 h 2598208"/>
              <a:gd name="connsiteX1" fmla="*/ 149820 w 1498203"/>
              <a:gd name="connsiteY1" fmla="*/ 0 h 2598208"/>
              <a:gd name="connsiteX2" fmla="*/ 1348383 w 1498203"/>
              <a:gd name="connsiteY2" fmla="*/ 0 h 2598208"/>
              <a:gd name="connsiteX3" fmla="*/ 1498203 w 1498203"/>
              <a:gd name="connsiteY3" fmla="*/ 149820 h 2598208"/>
              <a:gd name="connsiteX4" fmla="*/ 1498203 w 1498203"/>
              <a:gd name="connsiteY4" fmla="*/ 2448388 h 2598208"/>
              <a:gd name="connsiteX5" fmla="*/ 1348383 w 1498203"/>
              <a:gd name="connsiteY5" fmla="*/ 2598208 h 2598208"/>
              <a:gd name="connsiteX6" fmla="*/ 149820 w 1498203"/>
              <a:gd name="connsiteY6" fmla="*/ 2598208 h 2598208"/>
              <a:gd name="connsiteX7" fmla="*/ 0 w 1498203"/>
              <a:gd name="connsiteY7" fmla="*/ 2448388 h 2598208"/>
              <a:gd name="connsiteX8" fmla="*/ 0 w 1498203"/>
              <a:gd name="connsiteY8" fmla="*/ 149820 h 25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8203" h="2598208">
                <a:moveTo>
                  <a:pt x="0" y="149820"/>
                </a:moveTo>
                <a:cubicBezTo>
                  <a:pt x="0" y="67077"/>
                  <a:pt x="67077" y="0"/>
                  <a:pt x="149820" y="0"/>
                </a:cubicBezTo>
                <a:lnTo>
                  <a:pt x="1348383" y="0"/>
                </a:lnTo>
                <a:cubicBezTo>
                  <a:pt x="1431126" y="0"/>
                  <a:pt x="1498203" y="67077"/>
                  <a:pt x="1498203" y="149820"/>
                </a:cubicBezTo>
                <a:lnTo>
                  <a:pt x="1498203" y="2448388"/>
                </a:lnTo>
                <a:cubicBezTo>
                  <a:pt x="1498203" y="2531131"/>
                  <a:pt x="1431126" y="2598208"/>
                  <a:pt x="1348383" y="2598208"/>
                </a:cubicBezTo>
                <a:lnTo>
                  <a:pt x="149820" y="2598208"/>
                </a:lnTo>
                <a:cubicBezTo>
                  <a:pt x="67077" y="2598208"/>
                  <a:pt x="0" y="2531131"/>
                  <a:pt x="0" y="2448388"/>
                </a:cubicBezTo>
                <a:lnTo>
                  <a:pt x="0" y="149820"/>
                </a:lnTo>
                <a:close/>
              </a:path>
            </a:pathLst>
          </a:cu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0" vert="horz" wrap="square" lIns="108651" tIns="108651" rIns="108651" bIns="108651" numCol="1" spcCol="1270" anchor="ctr" anchorCtr="0">
            <a:noAutofit/>
          </a:bodyPr>
          <a:lstStyle/>
          <a:p>
            <a:pPr algn="ctr" defTabSz="7556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700" dirty="0" err="1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Microsserviço</a:t>
            </a:r>
            <a:endParaRPr lang="en-US" sz="1700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76BBC6-166D-44CA-873D-3CF2102EFDB1}"/>
              </a:ext>
            </a:extLst>
          </p:cNvPr>
          <p:cNvSpPr/>
          <p:nvPr/>
        </p:nvSpPr>
        <p:spPr>
          <a:xfrm>
            <a:off x="6577616" y="4226113"/>
            <a:ext cx="4746307" cy="1623423"/>
          </a:xfrm>
          <a:custGeom>
            <a:avLst/>
            <a:gdLst>
              <a:gd name="connsiteX0" fmla="*/ 0 w 4746307"/>
              <a:gd name="connsiteY0" fmla="*/ 259821 h 2598208"/>
              <a:gd name="connsiteX1" fmla="*/ 259821 w 4746307"/>
              <a:gd name="connsiteY1" fmla="*/ 0 h 2598208"/>
              <a:gd name="connsiteX2" fmla="*/ 4486486 w 4746307"/>
              <a:gd name="connsiteY2" fmla="*/ 0 h 2598208"/>
              <a:gd name="connsiteX3" fmla="*/ 4746307 w 4746307"/>
              <a:gd name="connsiteY3" fmla="*/ 259821 h 2598208"/>
              <a:gd name="connsiteX4" fmla="*/ 4746307 w 4746307"/>
              <a:gd name="connsiteY4" fmla="*/ 2338387 h 2598208"/>
              <a:gd name="connsiteX5" fmla="*/ 4486486 w 4746307"/>
              <a:gd name="connsiteY5" fmla="*/ 2598208 h 2598208"/>
              <a:gd name="connsiteX6" fmla="*/ 259821 w 4746307"/>
              <a:gd name="connsiteY6" fmla="*/ 2598208 h 2598208"/>
              <a:gd name="connsiteX7" fmla="*/ 0 w 4746307"/>
              <a:gd name="connsiteY7" fmla="*/ 2338387 h 2598208"/>
              <a:gd name="connsiteX8" fmla="*/ 0 w 4746307"/>
              <a:gd name="connsiteY8" fmla="*/ 259821 h 25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6307" h="2598208">
                <a:moveTo>
                  <a:pt x="0" y="259821"/>
                </a:moveTo>
                <a:cubicBezTo>
                  <a:pt x="0" y="116326"/>
                  <a:pt x="116326" y="0"/>
                  <a:pt x="259821" y="0"/>
                </a:cubicBezTo>
                <a:lnTo>
                  <a:pt x="4486486" y="0"/>
                </a:lnTo>
                <a:cubicBezTo>
                  <a:pt x="4629981" y="0"/>
                  <a:pt x="4746307" y="116326"/>
                  <a:pt x="4746307" y="259821"/>
                </a:cubicBezTo>
                <a:lnTo>
                  <a:pt x="4746307" y="2338387"/>
                </a:lnTo>
                <a:cubicBezTo>
                  <a:pt x="4746307" y="2481882"/>
                  <a:pt x="4629981" y="2598208"/>
                  <a:pt x="4486486" y="2598208"/>
                </a:cubicBezTo>
                <a:lnTo>
                  <a:pt x="259821" y="2598208"/>
                </a:lnTo>
                <a:cubicBezTo>
                  <a:pt x="116326" y="2598208"/>
                  <a:pt x="0" y="2481882"/>
                  <a:pt x="0" y="2338387"/>
                </a:cubicBezTo>
                <a:lnTo>
                  <a:pt x="0" y="259821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236119" tIns="236119" rIns="236119" bIns="236119" numCol="1" spcCol="1270" anchor="ctr" anchorCtr="0">
            <a:noAutofit/>
          </a:bodyPr>
          <a:lstStyle/>
          <a:p>
            <a:pPr algn="ctr" defTabSz="18669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Sistemas de TI</a:t>
            </a:r>
          </a:p>
          <a:p>
            <a:pPr algn="ctr" defTabSz="18669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9EBD962-19CB-4A9B-9916-49E51C717F6E}"/>
              </a:ext>
            </a:extLst>
          </p:cNvPr>
          <p:cNvSpPr/>
          <p:nvPr/>
        </p:nvSpPr>
        <p:spPr>
          <a:xfrm>
            <a:off x="6577616" y="3455251"/>
            <a:ext cx="1498203" cy="552611"/>
          </a:xfrm>
          <a:custGeom>
            <a:avLst/>
            <a:gdLst>
              <a:gd name="connsiteX0" fmla="*/ 0 w 1498203"/>
              <a:gd name="connsiteY0" fmla="*/ 149820 h 2598208"/>
              <a:gd name="connsiteX1" fmla="*/ 149820 w 1498203"/>
              <a:gd name="connsiteY1" fmla="*/ 0 h 2598208"/>
              <a:gd name="connsiteX2" fmla="*/ 1348383 w 1498203"/>
              <a:gd name="connsiteY2" fmla="*/ 0 h 2598208"/>
              <a:gd name="connsiteX3" fmla="*/ 1498203 w 1498203"/>
              <a:gd name="connsiteY3" fmla="*/ 149820 h 2598208"/>
              <a:gd name="connsiteX4" fmla="*/ 1498203 w 1498203"/>
              <a:gd name="connsiteY4" fmla="*/ 2448388 h 2598208"/>
              <a:gd name="connsiteX5" fmla="*/ 1348383 w 1498203"/>
              <a:gd name="connsiteY5" fmla="*/ 2598208 h 2598208"/>
              <a:gd name="connsiteX6" fmla="*/ 149820 w 1498203"/>
              <a:gd name="connsiteY6" fmla="*/ 2598208 h 2598208"/>
              <a:gd name="connsiteX7" fmla="*/ 0 w 1498203"/>
              <a:gd name="connsiteY7" fmla="*/ 2448388 h 2598208"/>
              <a:gd name="connsiteX8" fmla="*/ 0 w 1498203"/>
              <a:gd name="connsiteY8" fmla="*/ 149820 h 25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8203" h="2598208">
                <a:moveTo>
                  <a:pt x="0" y="149820"/>
                </a:moveTo>
                <a:cubicBezTo>
                  <a:pt x="0" y="67077"/>
                  <a:pt x="67077" y="0"/>
                  <a:pt x="149820" y="0"/>
                </a:cubicBezTo>
                <a:lnTo>
                  <a:pt x="1348383" y="0"/>
                </a:lnTo>
                <a:cubicBezTo>
                  <a:pt x="1431126" y="0"/>
                  <a:pt x="1498203" y="67077"/>
                  <a:pt x="1498203" y="149820"/>
                </a:cubicBezTo>
                <a:lnTo>
                  <a:pt x="1498203" y="2448388"/>
                </a:lnTo>
                <a:cubicBezTo>
                  <a:pt x="1498203" y="2531131"/>
                  <a:pt x="1431126" y="2598208"/>
                  <a:pt x="1348383" y="2598208"/>
                </a:cubicBezTo>
                <a:lnTo>
                  <a:pt x="149820" y="2598208"/>
                </a:lnTo>
                <a:cubicBezTo>
                  <a:pt x="67077" y="2598208"/>
                  <a:pt x="0" y="2531131"/>
                  <a:pt x="0" y="2448388"/>
                </a:cubicBezTo>
                <a:lnTo>
                  <a:pt x="0" y="149820"/>
                </a:lnTo>
                <a:close/>
              </a:path>
            </a:pathLst>
          </a:cu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0" vert="horz" wrap="square" lIns="108651" tIns="108651" rIns="108651" bIns="108651" numCol="1" spcCol="1270" anchor="ctr" anchorCtr="0">
            <a:noAutofit/>
          </a:bodyPr>
          <a:lstStyle/>
          <a:p>
            <a:pPr algn="ctr" defTabSz="7556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700" dirty="0" err="1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Microsserviço</a:t>
            </a:r>
            <a:endParaRPr lang="en-US" sz="1700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B88C934-49B2-4B0E-A1F0-ACFFBE157CB1}"/>
              </a:ext>
            </a:extLst>
          </p:cNvPr>
          <p:cNvSpPr/>
          <p:nvPr/>
        </p:nvSpPr>
        <p:spPr>
          <a:xfrm>
            <a:off x="8201669" y="3455251"/>
            <a:ext cx="1498203" cy="552611"/>
          </a:xfrm>
          <a:custGeom>
            <a:avLst/>
            <a:gdLst>
              <a:gd name="connsiteX0" fmla="*/ 0 w 1498203"/>
              <a:gd name="connsiteY0" fmla="*/ 149820 h 2598208"/>
              <a:gd name="connsiteX1" fmla="*/ 149820 w 1498203"/>
              <a:gd name="connsiteY1" fmla="*/ 0 h 2598208"/>
              <a:gd name="connsiteX2" fmla="*/ 1348383 w 1498203"/>
              <a:gd name="connsiteY2" fmla="*/ 0 h 2598208"/>
              <a:gd name="connsiteX3" fmla="*/ 1498203 w 1498203"/>
              <a:gd name="connsiteY3" fmla="*/ 149820 h 2598208"/>
              <a:gd name="connsiteX4" fmla="*/ 1498203 w 1498203"/>
              <a:gd name="connsiteY4" fmla="*/ 2448388 h 2598208"/>
              <a:gd name="connsiteX5" fmla="*/ 1348383 w 1498203"/>
              <a:gd name="connsiteY5" fmla="*/ 2598208 h 2598208"/>
              <a:gd name="connsiteX6" fmla="*/ 149820 w 1498203"/>
              <a:gd name="connsiteY6" fmla="*/ 2598208 h 2598208"/>
              <a:gd name="connsiteX7" fmla="*/ 0 w 1498203"/>
              <a:gd name="connsiteY7" fmla="*/ 2448388 h 2598208"/>
              <a:gd name="connsiteX8" fmla="*/ 0 w 1498203"/>
              <a:gd name="connsiteY8" fmla="*/ 149820 h 25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8203" h="2598208">
                <a:moveTo>
                  <a:pt x="0" y="149820"/>
                </a:moveTo>
                <a:cubicBezTo>
                  <a:pt x="0" y="67077"/>
                  <a:pt x="67077" y="0"/>
                  <a:pt x="149820" y="0"/>
                </a:cubicBezTo>
                <a:lnTo>
                  <a:pt x="1348383" y="0"/>
                </a:lnTo>
                <a:cubicBezTo>
                  <a:pt x="1431126" y="0"/>
                  <a:pt x="1498203" y="67077"/>
                  <a:pt x="1498203" y="149820"/>
                </a:cubicBezTo>
                <a:lnTo>
                  <a:pt x="1498203" y="2448388"/>
                </a:lnTo>
                <a:cubicBezTo>
                  <a:pt x="1498203" y="2531131"/>
                  <a:pt x="1431126" y="2598208"/>
                  <a:pt x="1348383" y="2598208"/>
                </a:cubicBezTo>
                <a:lnTo>
                  <a:pt x="149820" y="2598208"/>
                </a:lnTo>
                <a:cubicBezTo>
                  <a:pt x="67077" y="2598208"/>
                  <a:pt x="0" y="2531131"/>
                  <a:pt x="0" y="2448388"/>
                </a:cubicBezTo>
                <a:lnTo>
                  <a:pt x="0" y="149820"/>
                </a:lnTo>
                <a:close/>
              </a:path>
            </a:pathLst>
          </a:cu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0" vert="horz" wrap="square" lIns="108651" tIns="108651" rIns="108651" bIns="108651" numCol="1" spcCol="1270" anchor="ctr" anchorCtr="0">
            <a:noAutofit/>
          </a:bodyPr>
          <a:lstStyle/>
          <a:p>
            <a:pPr algn="ctr" defTabSz="7556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700" dirty="0" err="1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Microsserviço</a:t>
            </a:r>
            <a:endParaRPr lang="en-US" sz="1700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8E79EA-43C7-43A8-97A0-9CFAC8AAA98D}"/>
              </a:ext>
            </a:extLst>
          </p:cNvPr>
          <p:cNvSpPr/>
          <p:nvPr/>
        </p:nvSpPr>
        <p:spPr>
          <a:xfrm>
            <a:off x="9825721" y="3455251"/>
            <a:ext cx="1498203" cy="552611"/>
          </a:xfrm>
          <a:custGeom>
            <a:avLst/>
            <a:gdLst>
              <a:gd name="connsiteX0" fmla="*/ 0 w 1498203"/>
              <a:gd name="connsiteY0" fmla="*/ 149820 h 2598208"/>
              <a:gd name="connsiteX1" fmla="*/ 149820 w 1498203"/>
              <a:gd name="connsiteY1" fmla="*/ 0 h 2598208"/>
              <a:gd name="connsiteX2" fmla="*/ 1348383 w 1498203"/>
              <a:gd name="connsiteY2" fmla="*/ 0 h 2598208"/>
              <a:gd name="connsiteX3" fmla="*/ 1498203 w 1498203"/>
              <a:gd name="connsiteY3" fmla="*/ 149820 h 2598208"/>
              <a:gd name="connsiteX4" fmla="*/ 1498203 w 1498203"/>
              <a:gd name="connsiteY4" fmla="*/ 2448388 h 2598208"/>
              <a:gd name="connsiteX5" fmla="*/ 1348383 w 1498203"/>
              <a:gd name="connsiteY5" fmla="*/ 2598208 h 2598208"/>
              <a:gd name="connsiteX6" fmla="*/ 149820 w 1498203"/>
              <a:gd name="connsiteY6" fmla="*/ 2598208 h 2598208"/>
              <a:gd name="connsiteX7" fmla="*/ 0 w 1498203"/>
              <a:gd name="connsiteY7" fmla="*/ 2448388 h 2598208"/>
              <a:gd name="connsiteX8" fmla="*/ 0 w 1498203"/>
              <a:gd name="connsiteY8" fmla="*/ 149820 h 25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8203" h="2598208">
                <a:moveTo>
                  <a:pt x="0" y="149820"/>
                </a:moveTo>
                <a:cubicBezTo>
                  <a:pt x="0" y="67077"/>
                  <a:pt x="67077" y="0"/>
                  <a:pt x="149820" y="0"/>
                </a:cubicBezTo>
                <a:lnTo>
                  <a:pt x="1348383" y="0"/>
                </a:lnTo>
                <a:cubicBezTo>
                  <a:pt x="1431126" y="0"/>
                  <a:pt x="1498203" y="67077"/>
                  <a:pt x="1498203" y="149820"/>
                </a:cubicBezTo>
                <a:lnTo>
                  <a:pt x="1498203" y="2448388"/>
                </a:lnTo>
                <a:cubicBezTo>
                  <a:pt x="1498203" y="2531131"/>
                  <a:pt x="1431126" y="2598208"/>
                  <a:pt x="1348383" y="2598208"/>
                </a:cubicBezTo>
                <a:lnTo>
                  <a:pt x="149820" y="2598208"/>
                </a:lnTo>
                <a:cubicBezTo>
                  <a:pt x="67077" y="2598208"/>
                  <a:pt x="0" y="2531131"/>
                  <a:pt x="0" y="2448388"/>
                </a:cubicBezTo>
                <a:lnTo>
                  <a:pt x="0" y="149820"/>
                </a:lnTo>
                <a:close/>
              </a:path>
            </a:pathLst>
          </a:cu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0" vert="horz" wrap="square" lIns="108651" tIns="108651" rIns="108651" bIns="108651" numCol="1" spcCol="1270" anchor="ctr" anchorCtr="0">
            <a:noAutofit/>
          </a:bodyPr>
          <a:lstStyle/>
          <a:p>
            <a:pPr algn="ctr" defTabSz="7556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700" dirty="0" err="1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Microsserviço</a:t>
            </a:r>
            <a:endParaRPr lang="en-US" sz="1700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622996-90CD-406E-A80D-60CFD083417D}"/>
              </a:ext>
            </a:extLst>
          </p:cNvPr>
          <p:cNvSpPr/>
          <p:nvPr/>
        </p:nvSpPr>
        <p:spPr>
          <a:xfrm>
            <a:off x="6814238" y="5085952"/>
            <a:ext cx="946862" cy="474828"/>
          </a:xfrm>
          <a:custGeom>
            <a:avLst/>
            <a:gdLst>
              <a:gd name="connsiteX0" fmla="*/ 0 w 1498203"/>
              <a:gd name="connsiteY0" fmla="*/ 149820 h 2598208"/>
              <a:gd name="connsiteX1" fmla="*/ 149820 w 1498203"/>
              <a:gd name="connsiteY1" fmla="*/ 0 h 2598208"/>
              <a:gd name="connsiteX2" fmla="*/ 1348383 w 1498203"/>
              <a:gd name="connsiteY2" fmla="*/ 0 h 2598208"/>
              <a:gd name="connsiteX3" fmla="*/ 1498203 w 1498203"/>
              <a:gd name="connsiteY3" fmla="*/ 149820 h 2598208"/>
              <a:gd name="connsiteX4" fmla="*/ 1498203 w 1498203"/>
              <a:gd name="connsiteY4" fmla="*/ 2448388 h 2598208"/>
              <a:gd name="connsiteX5" fmla="*/ 1348383 w 1498203"/>
              <a:gd name="connsiteY5" fmla="*/ 2598208 h 2598208"/>
              <a:gd name="connsiteX6" fmla="*/ 149820 w 1498203"/>
              <a:gd name="connsiteY6" fmla="*/ 2598208 h 2598208"/>
              <a:gd name="connsiteX7" fmla="*/ 0 w 1498203"/>
              <a:gd name="connsiteY7" fmla="*/ 2448388 h 2598208"/>
              <a:gd name="connsiteX8" fmla="*/ 0 w 1498203"/>
              <a:gd name="connsiteY8" fmla="*/ 149820 h 25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8203" h="2598208">
                <a:moveTo>
                  <a:pt x="0" y="149820"/>
                </a:moveTo>
                <a:cubicBezTo>
                  <a:pt x="0" y="67077"/>
                  <a:pt x="67077" y="0"/>
                  <a:pt x="149820" y="0"/>
                </a:cubicBezTo>
                <a:lnTo>
                  <a:pt x="1348383" y="0"/>
                </a:lnTo>
                <a:cubicBezTo>
                  <a:pt x="1431126" y="0"/>
                  <a:pt x="1498203" y="67077"/>
                  <a:pt x="1498203" y="149820"/>
                </a:cubicBezTo>
                <a:lnTo>
                  <a:pt x="1498203" y="2448388"/>
                </a:lnTo>
                <a:cubicBezTo>
                  <a:pt x="1498203" y="2531131"/>
                  <a:pt x="1431126" y="2598208"/>
                  <a:pt x="1348383" y="2598208"/>
                </a:cubicBezTo>
                <a:lnTo>
                  <a:pt x="149820" y="2598208"/>
                </a:lnTo>
                <a:cubicBezTo>
                  <a:pt x="67077" y="2598208"/>
                  <a:pt x="0" y="2531131"/>
                  <a:pt x="0" y="2448388"/>
                </a:cubicBezTo>
                <a:lnTo>
                  <a:pt x="0" y="149820"/>
                </a:ln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108651" tIns="108651" rIns="108651" bIns="108651" numCol="1" spcCol="1270" anchor="ctr" anchorCtr="0">
            <a:noAutofit/>
          </a:bodyPr>
          <a:lstStyle/>
          <a:p>
            <a:pPr algn="ctr" defTabSz="7556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700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ERP</a:t>
            </a:r>
            <a:endParaRPr lang="en-US" sz="1700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7B004FE-E7AC-4192-A752-BD49AD2062B4}"/>
              </a:ext>
            </a:extLst>
          </p:cNvPr>
          <p:cNvSpPr/>
          <p:nvPr/>
        </p:nvSpPr>
        <p:spPr>
          <a:xfrm>
            <a:off x="7905100" y="5085952"/>
            <a:ext cx="946862" cy="474828"/>
          </a:xfrm>
          <a:custGeom>
            <a:avLst/>
            <a:gdLst>
              <a:gd name="connsiteX0" fmla="*/ 0 w 1498203"/>
              <a:gd name="connsiteY0" fmla="*/ 149820 h 2598208"/>
              <a:gd name="connsiteX1" fmla="*/ 149820 w 1498203"/>
              <a:gd name="connsiteY1" fmla="*/ 0 h 2598208"/>
              <a:gd name="connsiteX2" fmla="*/ 1348383 w 1498203"/>
              <a:gd name="connsiteY2" fmla="*/ 0 h 2598208"/>
              <a:gd name="connsiteX3" fmla="*/ 1498203 w 1498203"/>
              <a:gd name="connsiteY3" fmla="*/ 149820 h 2598208"/>
              <a:gd name="connsiteX4" fmla="*/ 1498203 w 1498203"/>
              <a:gd name="connsiteY4" fmla="*/ 2448388 h 2598208"/>
              <a:gd name="connsiteX5" fmla="*/ 1348383 w 1498203"/>
              <a:gd name="connsiteY5" fmla="*/ 2598208 h 2598208"/>
              <a:gd name="connsiteX6" fmla="*/ 149820 w 1498203"/>
              <a:gd name="connsiteY6" fmla="*/ 2598208 h 2598208"/>
              <a:gd name="connsiteX7" fmla="*/ 0 w 1498203"/>
              <a:gd name="connsiteY7" fmla="*/ 2448388 h 2598208"/>
              <a:gd name="connsiteX8" fmla="*/ 0 w 1498203"/>
              <a:gd name="connsiteY8" fmla="*/ 149820 h 25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8203" h="2598208">
                <a:moveTo>
                  <a:pt x="0" y="149820"/>
                </a:moveTo>
                <a:cubicBezTo>
                  <a:pt x="0" y="67077"/>
                  <a:pt x="67077" y="0"/>
                  <a:pt x="149820" y="0"/>
                </a:cubicBezTo>
                <a:lnTo>
                  <a:pt x="1348383" y="0"/>
                </a:lnTo>
                <a:cubicBezTo>
                  <a:pt x="1431126" y="0"/>
                  <a:pt x="1498203" y="67077"/>
                  <a:pt x="1498203" y="149820"/>
                </a:cubicBezTo>
                <a:lnTo>
                  <a:pt x="1498203" y="2448388"/>
                </a:lnTo>
                <a:cubicBezTo>
                  <a:pt x="1498203" y="2531131"/>
                  <a:pt x="1431126" y="2598208"/>
                  <a:pt x="1348383" y="2598208"/>
                </a:cubicBezTo>
                <a:lnTo>
                  <a:pt x="149820" y="2598208"/>
                </a:lnTo>
                <a:cubicBezTo>
                  <a:pt x="67077" y="2598208"/>
                  <a:pt x="0" y="2531131"/>
                  <a:pt x="0" y="2448388"/>
                </a:cubicBezTo>
                <a:lnTo>
                  <a:pt x="0" y="149820"/>
                </a:ln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108651" tIns="108651" rIns="108651" bIns="108651" numCol="1" spcCol="1270" anchor="ctr" anchorCtr="0">
            <a:noAutofit/>
          </a:bodyPr>
          <a:lstStyle/>
          <a:p>
            <a:pPr algn="ctr" defTabSz="7556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700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CRM</a:t>
            </a:r>
            <a:endParaRPr lang="en-US" sz="1700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D22E79D-467C-4551-8D89-05D638EAC688}"/>
              </a:ext>
            </a:extLst>
          </p:cNvPr>
          <p:cNvSpPr/>
          <p:nvPr/>
        </p:nvSpPr>
        <p:spPr>
          <a:xfrm>
            <a:off x="8995964" y="5085951"/>
            <a:ext cx="946862" cy="474828"/>
          </a:xfrm>
          <a:custGeom>
            <a:avLst/>
            <a:gdLst>
              <a:gd name="connsiteX0" fmla="*/ 0 w 1498203"/>
              <a:gd name="connsiteY0" fmla="*/ 149820 h 2598208"/>
              <a:gd name="connsiteX1" fmla="*/ 149820 w 1498203"/>
              <a:gd name="connsiteY1" fmla="*/ 0 h 2598208"/>
              <a:gd name="connsiteX2" fmla="*/ 1348383 w 1498203"/>
              <a:gd name="connsiteY2" fmla="*/ 0 h 2598208"/>
              <a:gd name="connsiteX3" fmla="*/ 1498203 w 1498203"/>
              <a:gd name="connsiteY3" fmla="*/ 149820 h 2598208"/>
              <a:gd name="connsiteX4" fmla="*/ 1498203 w 1498203"/>
              <a:gd name="connsiteY4" fmla="*/ 2448388 h 2598208"/>
              <a:gd name="connsiteX5" fmla="*/ 1348383 w 1498203"/>
              <a:gd name="connsiteY5" fmla="*/ 2598208 h 2598208"/>
              <a:gd name="connsiteX6" fmla="*/ 149820 w 1498203"/>
              <a:gd name="connsiteY6" fmla="*/ 2598208 h 2598208"/>
              <a:gd name="connsiteX7" fmla="*/ 0 w 1498203"/>
              <a:gd name="connsiteY7" fmla="*/ 2448388 h 2598208"/>
              <a:gd name="connsiteX8" fmla="*/ 0 w 1498203"/>
              <a:gd name="connsiteY8" fmla="*/ 149820 h 25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8203" h="2598208">
                <a:moveTo>
                  <a:pt x="0" y="149820"/>
                </a:moveTo>
                <a:cubicBezTo>
                  <a:pt x="0" y="67077"/>
                  <a:pt x="67077" y="0"/>
                  <a:pt x="149820" y="0"/>
                </a:cubicBezTo>
                <a:lnTo>
                  <a:pt x="1348383" y="0"/>
                </a:lnTo>
                <a:cubicBezTo>
                  <a:pt x="1431126" y="0"/>
                  <a:pt x="1498203" y="67077"/>
                  <a:pt x="1498203" y="149820"/>
                </a:cubicBezTo>
                <a:lnTo>
                  <a:pt x="1498203" y="2448388"/>
                </a:lnTo>
                <a:cubicBezTo>
                  <a:pt x="1498203" y="2531131"/>
                  <a:pt x="1431126" y="2598208"/>
                  <a:pt x="1348383" y="2598208"/>
                </a:cubicBezTo>
                <a:lnTo>
                  <a:pt x="149820" y="2598208"/>
                </a:lnTo>
                <a:cubicBezTo>
                  <a:pt x="67077" y="2598208"/>
                  <a:pt x="0" y="2531131"/>
                  <a:pt x="0" y="2448388"/>
                </a:cubicBezTo>
                <a:lnTo>
                  <a:pt x="0" y="149820"/>
                </a:ln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108651" tIns="108651" rIns="108651" bIns="108651" numCol="1" spcCol="1270" anchor="ctr" anchorCtr="0">
            <a:noAutofit/>
          </a:bodyPr>
          <a:lstStyle/>
          <a:p>
            <a:pPr algn="ctr" defTabSz="7556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700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RH</a:t>
            </a:r>
            <a:endParaRPr lang="en-US" sz="1700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4599B5A-1B03-43EA-8608-32902227CD5D}"/>
              </a:ext>
            </a:extLst>
          </p:cNvPr>
          <p:cNvSpPr/>
          <p:nvPr/>
        </p:nvSpPr>
        <p:spPr>
          <a:xfrm>
            <a:off x="10086826" y="5085951"/>
            <a:ext cx="946862" cy="474828"/>
          </a:xfrm>
          <a:custGeom>
            <a:avLst/>
            <a:gdLst>
              <a:gd name="connsiteX0" fmla="*/ 0 w 1498203"/>
              <a:gd name="connsiteY0" fmla="*/ 149820 h 2598208"/>
              <a:gd name="connsiteX1" fmla="*/ 149820 w 1498203"/>
              <a:gd name="connsiteY1" fmla="*/ 0 h 2598208"/>
              <a:gd name="connsiteX2" fmla="*/ 1348383 w 1498203"/>
              <a:gd name="connsiteY2" fmla="*/ 0 h 2598208"/>
              <a:gd name="connsiteX3" fmla="*/ 1498203 w 1498203"/>
              <a:gd name="connsiteY3" fmla="*/ 149820 h 2598208"/>
              <a:gd name="connsiteX4" fmla="*/ 1498203 w 1498203"/>
              <a:gd name="connsiteY4" fmla="*/ 2448388 h 2598208"/>
              <a:gd name="connsiteX5" fmla="*/ 1348383 w 1498203"/>
              <a:gd name="connsiteY5" fmla="*/ 2598208 h 2598208"/>
              <a:gd name="connsiteX6" fmla="*/ 149820 w 1498203"/>
              <a:gd name="connsiteY6" fmla="*/ 2598208 h 2598208"/>
              <a:gd name="connsiteX7" fmla="*/ 0 w 1498203"/>
              <a:gd name="connsiteY7" fmla="*/ 2448388 h 2598208"/>
              <a:gd name="connsiteX8" fmla="*/ 0 w 1498203"/>
              <a:gd name="connsiteY8" fmla="*/ 149820 h 259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8203" h="2598208">
                <a:moveTo>
                  <a:pt x="0" y="149820"/>
                </a:moveTo>
                <a:cubicBezTo>
                  <a:pt x="0" y="67077"/>
                  <a:pt x="67077" y="0"/>
                  <a:pt x="149820" y="0"/>
                </a:cubicBezTo>
                <a:lnTo>
                  <a:pt x="1348383" y="0"/>
                </a:lnTo>
                <a:cubicBezTo>
                  <a:pt x="1431126" y="0"/>
                  <a:pt x="1498203" y="67077"/>
                  <a:pt x="1498203" y="149820"/>
                </a:cubicBezTo>
                <a:lnTo>
                  <a:pt x="1498203" y="2448388"/>
                </a:lnTo>
                <a:cubicBezTo>
                  <a:pt x="1498203" y="2531131"/>
                  <a:pt x="1431126" y="2598208"/>
                  <a:pt x="1348383" y="2598208"/>
                </a:cubicBezTo>
                <a:lnTo>
                  <a:pt x="149820" y="2598208"/>
                </a:lnTo>
                <a:cubicBezTo>
                  <a:pt x="67077" y="2598208"/>
                  <a:pt x="0" y="2531131"/>
                  <a:pt x="0" y="2448388"/>
                </a:cubicBezTo>
                <a:lnTo>
                  <a:pt x="0" y="149820"/>
                </a:ln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108651" tIns="108651" rIns="108651" bIns="108651" numCol="1" spcCol="1270" anchor="ctr" anchorCtr="0">
            <a:noAutofit/>
          </a:bodyPr>
          <a:lstStyle/>
          <a:p>
            <a:pPr algn="ctr" defTabSz="7556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700" dirty="0" err="1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LOBs</a:t>
            </a:r>
            <a:endParaRPr lang="en-US" sz="1700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87AED7-00DC-48CE-A572-A792D4B37D99}"/>
              </a:ext>
            </a:extLst>
          </p:cNvPr>
          <p:cNvGrpSpPr/>
          <p:nvPr/>
        </p:nvGrpSpPr>
        <p:grpSpPr>
          <a:xfrm>
            <a:off x="3445470" y="2643082"/>
            <a:ext cx="143773" cy="812168"/>
            <a:chOff x="4034287" y="2352136"/>
            <a:chExt cx="143773" cy="81216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DC006F-48C0-41E0-8C9B-AED3C24B139B}"/>
                </a:ext>
              </a:extLst>
            </p:cNvPr>
            <p:cNvCxnSpPr/>
            <p:nvPr/>
          </p:nvCxnSpPr>
          <p:spPr>
            <a:xfrm>
              <a:off x="4157932" y="3122762"/>
              <a:ext cx="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777A501-24A2-4BAC-ACF0-DBFD3025E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7576" y="2398143"/>
              <a:ext cx="8598" cy="7661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E543D7-F2E2-4D53-B7F1-0A40086F8E70}"/>
                </a:ext>
              </a:extLst>
            </p:cNvPr>
            <p:cNvSpPr/>
            <p:nvPr/>
          </p:nvSpPr>
          <p:spPr>
            <a:xfrm>
              <a:off x="4034287" y="2352136"/>
              <a:ext cx="143773" cy="1437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en-US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BE88C4-FD24-46F5-AFD1-55436EC46E4F}"/>
              </a:ext>
            </a:extLst>
          </p:cNvPr>
          <p:cNvGrpSpPr/>
          <p:nvPr/>
        </p:nvGrpSpPr>
        <p:grpSpPr>
          <a:xfrm>
            <a:off x="4267326" y="2643082"/>
            <a:ext cx="143773" cy="812168"/>
            <a:chOff x="4034287" y="2352136"/>
            <a:chExt cx="143773" cy="81216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855D53A-65F4-444C-BBB7-64AB59713EA2}"/>
                </a:ext>
              </a:extLst>
            </p:cNvPr>
            <p:cNvCxnSpPr/>
            <p:nvPr/>
          </p:nvCxnSpPr>
          <p:spPr>
            <a:xfrm>
              <a:off x="4157932" y="3122762"/>
              <a:ext cx="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7E72D36-B728-476C-9FC7-179A6084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7576" y="2398143"/>
              <a:ext cx="8598" cy="7661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29EA0E0-0782-4462-BE3F-B4CCA100C255}"/>
                </a:ext>
              </a:extLst>
            </p:cNvPr>
            <p:cNvSpPr/>
            <p:nvPr/>
          </p:nvSpPr>
          <p:spPr>
            <a:xfrm>
              <a:off x="4034287" y="2352136"/>
              <a:ext cx="143773" cy="1437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en-US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D51880-1302-4C38-A2C6-5518666B2286}"/>
              </a:ext>
            </a:extLst>
          </p:cNvPr>
          <p:cNvGrpSpPr/>
          <p:nvPr/>
        </p:nvGrpSpPr>
        <p:grpSpPr>
          <a:xfrm>
            <a:off x="6818532" y="2643082"/>
            <a:ext cx="143773" cy="812168"/>
            <a:chOff x="4034287" y="2352136"/>
            <a:chExt cx="143773" cy="81216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27CC0DA-1466-4B56-A7E6-7539C8A35040}"/>
                </a:ext>
              </a:extLst>
            </p:cNvPr>
            <p:cNvCxnSpPr/>
            <p:nvPr/>
          </p:nvCxnSpPr>
          <p:spPr>
            <a:xfrm>
              <a:off x="4157932" y="3122762"/>
              <a:ext cx="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F9A569-7DFB-42E1-8A98-84BA1EA7A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7576" y="2398143"/>
              <a:ext cx="8598" cy="7661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045C457-D273-499E-B2E5-9B4163F5A63A}"/>
                </a:ext>
              </a:extLst>
            </p:cNvPr>
            <p:cNvSpPr/>
            <p:nvPr/>
          </p:nvSpPr>
          <p:spPr>
            <a:xfrm>
              <a:off x="4034287" y="2352136"/>
              <a:ext cx="143773" cy="1437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en-US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060EC83-8053-4ED7-AFB4-E8ADB8B3B76F}"/>
              </a:ext>
            </a:extLst>
          </p:cNvPr>
          <p:cNvGrpSpPr/>
          <p:nvPr/>
        </p:nvGrpSpPr>
        <p:grpSpPr>
          <a:xfrm>
            <a:off x="7640388" y="2643082"/>
            <a:ext cx="143773" cy="812168"/>
            <a:chOff x="4034287" y="2352136"/>
            <a:chExt cx="143773" cy="81216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F44360-C588-4982-986C-19C9182BA32F}"/>
                </a:ext>
              </a:extLst>
            </p:cNvPr>
            <p:cNvCxnSpPr/>
            <p:nvPr/>
          </p:nvCxnSpPr>
          <p:spPr>
            <a:xfrm>
              <a:off x="4157932" y="3122762"/>
              <a:ext cx="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77C1D3-C811-4E61-B0E8-562A4EBE7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7576" y="2398143"/>
              <a:ext cx="8598" cy="7661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D2C039-4A68-4AD1-AD53-6FB2EA11AE8E}"/>
                </a:ext>
              </a:extLst>
            </p:cNvPr>
            <p:cNvSpPr/>
            <p:nvPr/>
          </p:nvSpPr>
          <p:spPr>
            <a:xfrm>
              <a:off x="4034287" y="2352136"/>
              <a:ext cx="143773" cy="1437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en-US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F5662E-C7DA-4291-9F34-A1A667C1A352}"/>
              </a:ext>
            </a:extLst>
          </p:cNvPr>
          <p:cNvGrpSpPr/>
          <p:nvPr/>
        </p:nvGrpSpPr>
        <p:grpSpPr>
          <a:xfrm>
            <a:off x="5466742" y="2643082"/>
            <a:ext cx="143773" cy="812168"/>
            <a:chOff x="4034287" y="2352136"/>
            <a:chExt cx="143773" cy="81216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87614-ACC1-454F-8135-8266B2773D0E}"/>
                </a:ext>
              </a:extLst>
            </p:cNvPr>
            <p:cNvCxnSpPr/>
            <p:nvPr/>
          </p:nvCxnSpPr>
          <p:spPr>
            <a:xfrm>
              <a:off x="4157932" y="3122762"/>
              <a:ext cx="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B02ED12-B993-482C-94D7-F8746500C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7576" y="2398143"/>
              <a:ext cx="8598" cy="7661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D5C3804-9419-42D7-A1C2-BA5BBE1554F1}"/>
                </a:ext>
              </a:extLst>
            </p:cNvPr>
            <p:cNvSpPr/>
            <p:nvPr/>
          </p:nvSpPr>
          <p:spPr>
            <a:xfrm>
              <a:off x="4034287" y="2352136"/>
              <a:ext cx="143773" cy="1437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en-US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1231B1-3F31-4DE2-A36A-20E58FF8EF38}"/>
              </a:ext>
            </a:extLst>
          </p:cNvPr>
          <p:cNvGrpSpPr/>
          <p:nvPr/>
        </p:nvGrpSpPr>
        <p:grpSpPr>
          <a:xfrm>
            <a:off x="8878882" y="2643082"/>
            <a:ext cx="143773" cy="812168"/>
            <a:chOff x="4034287" y="2352136"/>
            <a:chExt cx="143773" cy="812168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ACF3086-7C1C-4E3A-9154-CFFA188FEDD8}"/>
                </a:ext>
              </a:extLst>
            </p:cNvPr>
            <p:cNvCxnSpPr/>
            <p:nvPr/>
          </p:nvCxnSpPr>
          <p:spPr>
            <a:xfrm>
              <a:off x="4157932" y="3122762"/>
              <a:ext cx="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C81ECBF-13BD-4DEE-9E51-EE3C108B4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7576" y="2398143"/>
              <a:ext cx="8598" cy="7661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4B48033-F255-4421-A831-71619DCF0AC4}"/>
                </a:ext>
              </a:extLst>
            </p:cNvPr>
            <p:cNvSpPr/>
            <p:nvPr/>
          </p:nvSpPr>
          <p:spPr>
            <a:xfrm>
              <a:off x="4034287" y="2352136"/>
              <a:ext cx="143773" cy="1437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en-US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E2525D-B4E6-499E-9404-3FBA62CC5D8B}"/>
              </a:ext>
            </a:extLst>
          </p:cNvPr>
          <p:cNvGrpSpPr/>
          <p:nvPr/>
        </p:nvGrpSpPr>
        <p:grpSpPr>
          <a:xfrm>
            <a:off x="10502934" y="2643082"/>
            <a:ext cx="143773" cy="812168"/>
            <a:chOff x="4034287" y="2352136"/>
            <a:chExt cx="143773" cy="81216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DE256CB-3B70-4A00-8A46-C6244CD8FC92}"/>
                </a:ext>
              </a:extLst>
            </p:cNvPr>
            <p:cNvCxnSpPr/>
            <p:nvPr/>
          </p:nvCxnSpPr>
          <p:spPr>
            <a:xfrm>
              <a:off x="4157932" y="3122762"/>
              <a:ext cx="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855F0C5-6C26-4D52-ACC3-E648EDD596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7576" y="2398143"/>
              <a:ext cx="8598" cy="7661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05F68D-B0D5-4725-822C-912AF67ED0F0}"/>
                </a:ext>
              </a:extLst>
            </p:cNvPr>
            <p:cNvSpPr/>
            <p:nvPr/>
          </p:nvSpPr>
          <p:spPr>
            <a:xfrm>
              <a:off x="4034287" y="2352136"/>
              <a:ext cx="143773" cy="1437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en-US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0B073FB-982B-42CE-9017-930B244BE319}"/>
              </a:ext>
            </a:extLst>
          </p:cNvPr>
          <p:cNvSpPr txBox="1"/>
          <p:nvPr/>
        </p:nvSpPr>
        <p:spPr>
          <a:xfrm>
            <a:off x="3239678" y="2281525"/>
            <a:ext cx="538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16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US" sz="16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55F7F5-F350-4830-842F-8801B9951F14}"/>
              </a:ext>
            </a:extLst>
          </p:cNvPr>
          <p:cNvSpPr txBox="1"/>
          <p:nvPr/>
        </p:nvSpPr>
        <p:spPr>
          <a:xfrm>
            <a:off x="4061534" y="2281525"/>
            <a:ext cx="538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16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US" sz="16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6E6175-8CF7-42A9-B84B-A486DDE9A7F3}"/>
              </a:ext>
            </a:extLst>
          </p:cNvPr>
          <p:cNvSpPr txBox="1"/>
          <p:nvPr/>
        </p:nvSpPr>
        <p:spPr>
          <a:xfrm>
            <a:off x="5277778" y="2301561"/>
            <a:ext cx="538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16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US" sz="16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BD3988-58FD-4C88-909F-109241D4C605}"/>
              </a:ext>
            </a:extLst>
          </p:cNvPr>
          <p:cNvSpPr txBox="1"/>
          <p:nvPr/>
        </p:nvSpPr>
        <p:spPr>
          <a:xfrm>
            <a:off x="7443194" y="2281525"/>
            <a:ext cx="538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16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US" sz="16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F9A250-C86E-4411-B17B-37317A691331}"/>
              </a:ext>
            </a:extLst>
          </p:cNvPr>
          <p:cNvSpPr txBox="1"/>
          <p:nvPr/>
        </p:nvSpPr>
        <p:spPr>
          <a:xfrm>
            <a:off x="6612740" y="2301561"/>
            <a:ext cx="538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16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US" sz="16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C105D0-0B8F-4105-B727-C739E021FE99}"/>
              </a:ext>
            </a:extLst>
          </p:cNvPr>
          <p:cNvSpPr txBox="1"/>
          <p:nvPr/>
        </p:nvSpPr>
        <p:spPr>
          <a:xfrm>
            <a:off x="8681686" y="2301561"/>
            <a:ext cx="538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16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US" sz="16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F0AEB4-8A69-4E58-86F4-F94EC5D7E771}"/>
              </a:ext>
            </a:extLst>
          </p:cNvPr>
          <p:cNvSpPr txBox="1"/>
          <p:nvPr/>
        </p:nvSpPr>
        <p:spPr>
          <a:xfrm>
            <a:off x="10317170" y="2354326"/>
            <a:ext cx="538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16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US" sz="16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E9BE3E5-16C5-458A-B66A-045890133060}"/>
              </a:ext>
            </a:extLst>
          </p:cNvPr>
          <p:cNvSpPr/>
          <p:nvPr/>
        </p:nvSpPr>
        <p:spPr>
          <a:xfrm>
            <a:off x="3203662" y="1838759"/>
            <a:ext cx="1187664" cy="371188"/>
          </a:xfrm>
          <a:custGeom>
            <a:avLst/>
            <a:gdLst>
              <a:gd name="connsiteX0" fmla="*/ 0 w 1187664"/>
              <a:gd name="connsiteY0" fmla="*/ 37119 h 371188"/>
              <a:gd name="connsiteX1" fmla="*/ 37119 w 1187664"/>
              <a:gd name="connsiteY1" fmla="*/ 0 h 371188"/>
              <a:gd name="connsiteX2" fmla="*/ 1150545 w 1187664"/>
              <a:gd name="connsiteY2" fmla="*/ 0 h 371188"/>
              <a:gd name="connsiteX3" fmla="*/ 1187664 w 1187664"/>
              <a:gd name="connsiteY3" fmla="*/ 37119 h 371188"/>
              <a:gd name="connsiteX4" fmla="*/ 1187664 w 1187664"/>
              <a:gd name="connsiteY4" fmla="*/ 334069 h 371188"/>
              <a:gd name="connsiteX5" fmla="*/ 1150545 w 1187664"/>
              <a:gd name="connsiteY5" fmla="*/ 371188 h 371188"/>
              <a:gd name="connsiteX6" fmla="*/ 37119 w 1187664"/>
              <a:gd name="connsiteY6" fmla="*/ 371188 h 371188"/>
              <a:gd name="connsiteX7" fmla="*/ 0 w 1187664"/>
              <a:gd name="connsiteY7" fmla="*/ 334069 h 371188"/>
              <a:gd name="connsiteX8" fmla="*/ 0 w 1187664"/>
              <a:gd name="connsiteY8" fmla="*/ 37119 h 37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664" h="371188">
                <a:moveTo>
                  <a:pt x="0" y="37119"/>
                </a:moveTo>
                <a:cubicBezTo>
                  <a:pt x="0" y="16619"/>
                  <a:pt x="16619" y="0"/>
                  <a:pt x="37119" y="0"/>
                </a:cubicBezTo>
                <a:lnTo>
                  <a:pt x="1150545" y="0"/>
                </a:lnTo>
                <a:cubicBezTo>
                  <a:pt x="1171045" y="0"/>
                  <a:pt x="1187664" y="16619"/>
                  <a:pt x="1187664" y="37119"/>
                </a:cubicBezTo>
                <a:lnTo>
                  <a:pt x="1187664" y="334069"/>
                </a:lnTo>
                <a:cubicBezTo>
                  <a:pt x="1187664" y="354569"/>
                  <a:pt x="1171045" y="371188"/>
                  <a:pt x="1150545" y="371188"/>
                </a:cubicBezTo>
                <a:lnTo>
                  <a:pt x="37119" y="371188"/>
                </a:lnTo>
                <a:cubicBezTo>
                  <a:pt x="16619" y="371188"/>
                  <a:pt x="0" y="354569"/>
                  <a:pt x="0" y="334069"/>
                </a:cubicBezTo>
                <a:lnTo>
                  <a:pt x="0" y="37119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52782" tIns="52782" rIns="52782" bIns="52782" numCol="1" spcCol="1270" anchor="ctr" anchorCtr="0">
            <a:noAutofit/>
          </a:bodyPr>
          <a:lstStyle/>
          <a:p>
            <a:pPr algn="ctr" defTabSz="4889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Clientes</a:t>
            </a:r>
            <a:endParaRPr lang="en-US" sz="11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E262C4F-DD40-4FDE-9C66-51BF8558601C}"/>
              </a:ext>
            </a:extLst>
          </p:cNvPr>
          <p:cNvSpPr/>
          <p:nvPr/>
        </p:nvSpPr>
        <p:spPr>
          <a:xfrm>
            <a:off x="4590181" y="1838759"/>
            <a:ext cx="1187664" cy="371188"/>
          </a:xfrm>
          <a:custGeom>
            <a:avLst/>
            <a:gdLst>
              <a:gd name="connsiteX0" fmla="*/ 0 w 1187664"/>
              <a:gd name="connsiteY0" fmla="*/ 37119 h 371188"/>
              <a:gd name="connsiteX1" fmla="*/ 37119 w 1187664"/>
              <a:gd name="connsiteY1" fmla="*/ 0 h 371188"/>
              <a:gd name="connsiteX2" fmla="*/ 1150545 w 1187664"/>
              <a:gd name="connsiteY2" fmla="*/ 0 h 371188"/>
              <a:gd name="connsiteX3" fmla="*/ 1187664 w 1187664"/>
              <a:gd name="connsiteY3" fmla="*/ 37119 h 371188"/>
              <a:gd name="connsiteX4" fmla="*/ 1187664 w 1187664"/>
              <a:gd name="connsiteY4" fmla="*/ 334069 h 371188"/>
              <a:gd name="connsiteX5" fmla="*/ 1150545 w 1187664"/>
              <a:gd name="connsiteY5" fmla="*/ 371188 h 371188"/>
              <a:gd name="connsiteX6" fmla="*/ 37119 w 1187664"/>
              <a:gd name="connsiteY6" fmla="*/ 371188 h 371188"/>
              <a:gd name="connsiteX7" fmla="*/ 0 w 1187664"/>
              <a:gd name="connsiteY7" fmla="*/ 334069 h 371188"/>
              <a:gd name="connsiteX8" fmla="*/ 0 w 1187664"/>
              <a:gd name="connsiteY8" fmla="*/ 37119 h 37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664" h="371188">
                <a:moveTo>
                  <a:pt x="0" y="37119"/>
                </a:moveTo>
                <a:cubicBezTo>
                  <a:pt x="0" y="16619"/>
                  <a:pt x="16619" y="0"/>
                  <a:pt x="37119" y="0"/>
                </a:cubicBezTo>
                <a:lnTo>
                  <a:pt x="1150545" y="0"/>
                </a:lnTo>
                <a:cubicBezTo>
                  <a:pt x="1171045" y="0"/>
                  <a:pt x="1187664" y="16619"/>
                  <a:pt x="1187664" y="37119"/>
                </a:cubicBezTo>
                <a:lnTo>
                  <a:pt x="1187664" y="334069"/>
                </a:lnTo>
                <a:cubicBezTo>
                  <a:pt x="1187664" y="354569"/>
                  <a:pt x="1171045" y="371188"/>
                  <a:pt x="1150545" y="371188"/>
                </a:cubicBezTo>
                <a:lnTo>
                  <a:pt x="37119" y="371188"/>
                </a:lnTo>
                <a:cubicBezTo>
                  <a:pt x="16619" y="371188"/>
                  <a:pt x="0" y="354569"/>
                  <a:pt x="0" y="334069"/>
                </a:cubicBezTo>
                <a:lnTo>
                  <a:pt x="0" y="37119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52782" tIns="52782" rIns="52782" bIns="52782" numCol="1" spcCol="1270" anchor="ctr" anchorCtr="0">
            <a:noAutofit/>
          </a:bodyPr>
          <a:lstStyle/>
          <a:p>
            <a:pPr algn="ctr" defTabSz="4889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Produtos</a:t>
            </a:r>
            <a:endParaRPr lang="en-US" sz="11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75BD665-455C-4856-B037-00F9613CAC46}"/>
              </a:ext>
            </a:extLst>
          </p:cNvPr>
          <p:cNvSpPr/>
          <p:nvPr/>
        </p:nvSpPr>
        <p:spPr>
          <a:xfrm>
            <a:off x="5976700" y="1838759"/>
            <a:ext cx="1187664" cy="371188"/>
          </a:xfrm>
          <a:custGeom>
            <a:avLst/>
            <a:gdLst>
              <a:gd name="connsiteX0" fmla="*/ 0 w 1187664"/>
              <a:gd name="connsiteY0" fmla="*/ 37119 h 371188"/>
              <a:gd name="connsiteX1" fmla="*/ 37119 w 1187664"/>
              <a:gd name="connsiteY1" fmla="*/ 0 h 371188"/>
              <a:gd name="connsiteX2" fmla="*/ 1150545 w 1187664"/>
              <a:gd name="connsiteY2" fmla="*/ 0 h 371188"/>
              <a:gd name="connsiteX3" fmla="*/ 1187664 w 1187664"/>
              <a:gd name="connsiteY3" fmla="*/ 37119 h 371188"/>
              <a:gd name="connsiteX4" fmla="*/ 1187664 w 1187664"/>
              <a:gd name="connsiteY4" fmla="*/ 334069 h 371188"/>
              <a:gd name="connsiteX5" fmla="*/ 1150545 w 1187664"/>
              <a:gd name="connsiteY5" fmla="*/ 371188 h 371188"/>
              <a:gd name="connsiteX6" fmla="*/ 37119 w 1187664"/>
              <a:gd name="connsiteY6" fmla="*/ 371188 h 371188"/>
              <a:gd name="connsiteX7" fmla="*/ 0 w 1187664"/>
              <a:gd name="connsiteY7" fmla="*/ 334069 h 371188"/>
              <a:gd name="connsiteX8" fmla="*/ 0 w 1187664"/>
              <a:gd name="connsiteY8" fmla="*/ 37119 h 37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664" h="371188">
                <a:moveTo>
                  <a:pt x="0" y="37119"/>
                </a:moveTo>
                <a:cubicBezTo>
                  <a:pt x="0" y="16619"/>
                  <a:pt x="16619" y="0"/>
                  <a:pt x="37119" y="0"/>
                </a:cubicBezTo>
                <a:lnTo>
                  <a:pt x="1150545" y="0"/>
                </a:lnTo>
                <a:cubicBezTo>
                  <a:pt x="1171045" y="0"/>
                  <a:pt x="1187664" y="16619"/>
                  <a:pt x="1187664" y="37119"/>
                </a:cubicBezTo>
                <a:lnTo>
                  <a:pt x="1187664" y="334069"/>
                </a:lnTo>
                <a:cubicBezTo>
                  <a:pt x="1187664" y="354569"/>
                  <a:pt x="1171045" y="371188"/>
                  <a:pt x="1150545" y="371188"/>
                </a:cubicBezTo>
                <a:lnTo>
                  <a:pt x="37119" y="371188"/>
                </a:lnTo>
                <a:cubicBezTo>
                  <a:pt x="16619" y="371188"/>
                  <a:pt x="0" y="354569"/>
                  <a:pt x="0" y="334069"/>
                </a:cubicBezTo>
                <a:lnTo>
                  <a:pt x="0" y="37119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52782" tIns="52782" rIns="52782" bIns="52782" numCol="1" spcCol="1270" anchor="ctr" anchorCtr="0">
            <a:noAutofit/>
          </a:bodyPr>
          <a:lstStyle/>
          <a:p>
            <a:pPr algn="ctr" defTabSz="4889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Pedidos</a:t>
            </a:r>
            <a:endParaRPr lang="en-US" sz="11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4BFA450-A7F2-40EE-A82F-EAF9DED9807E}"/>
              </a:ext>
            </a:extLst>
          </p:cNvPr>
          <p:cNvSpPr/>
          <p:nvPr/>
        </p:nvSpPr>
        <p:spPr>
          <a:xfrm>
            <a:off x="7363219" y="1838759"/>
            <a:ext cx="1187664" cy="371188"/>
          </a:xfrm>
          <a:custGeom>
            <a:avLst/>
            <a:gdLst>
              <a:gd name="connsiteX0" fmla="*/ 0 w 1187664"/>
              <a:gd name="connsiteY0" fmla="*/ 37119 h 371188"/>
              <a:gd name="connsiteX1" fmla="*/ 37119 w 1187664"/>
              <a:gd name="connsiteY1" fmla="*/ 0 h 371188"/>
              <a:gd name="connsiteX2" fmla="*/ 1150545 w 1187664"/>
              <a:gd name="connsiteY2" fmla="*/ 0 h 371188"/>
              <a:gd name="connsiteX3" fmla="*/ 1187664 w 1187664"/>
              <a:gd name="connsiteY3" fmla="*/ 37119 h 371188"/>
              <a:gd name="connsiteX4" fmla="*/ 1187664 w 1187664"/>
              <a:gd name="connsiteY4" fmla="*/ 334069 h 371188"/>
              <a:gd name="connsiteX5" fmla="*/ 1150545 w 1187664"/>
              <a:gd name="connsiteY5" fmla="*/ 371188 h 371188"/>
              <a:gd name="connsiteX6" fmla="*/ 37119 w 1187664"/>
              <a:gd name="connsiteY6" fmla="*/ 371188 h 371188"/>
              <a:gd name="connsiteX7" fmla="*/ 0 w 1187664"/>
              <a:gd name="connsiteY7" fmla="*/ 334069 h 371188"/>
              <a:gd name="connsiteX8" fmla="*/ 0 w 1187664"/>
              <a:gd name="connsiteY8" fmla="*/ 37119 h 37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664" h="371188">
                <a:moveTo>
                  <a:pt x="0" y="37119"/>
                </a:moveTo>
                <a:cubicBezTo>
                  <a:pt x="0" y="16619"/>
                  <a:pt x="16619" y="0"/>
                  <a:pt x="37119" y="0"/>
                </a:cubicBezTo>
                <a:lnTo>
                  <a:pt x="1150545" y="0"/>
                </a:lnTo>
                <a:cubicBezTo>
                  <a:pt x="1171045" y="0"/>
                  <a:pt x="1187664" y="16619"/>
                  <a:pt x="1187664" y="37119"/>
                </a:cubicBezTo>
                <a:lnTo>
                  <a:pt x="1187664" y="334069"/>
                </a:lnTo>
                <a:cubicBezTo>
                  <a:pt x="1187664" y="354569"/>
                  <a:pt x="1171045" y="371188"/>
                  <a:pt x="1150545" y="371188"/>
                </a:cubicBezTo>
                <a:lnTo>
                  <a:pt x="37119" y="371188"/>
                </a:lnTo>
                <a:cubicBezTo>
                  <a:pt x="16619" y="371188"/>
                  <a:pt x="0" y="354569"/>
                  <a:pt x="0" y="334069"/>
                </a:cubicBezTo>
                <a:lnTo>
                  <a:pt x="0" y="37119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52782" tIns="52782" rIns="52782" bIns="52782" numCol="1" spcCol="1270" anchor="ctr" anchorCtr="0">
            <a:noAutofit/>
          </a:bodyPr>
          <a:lstStyle/>
          <a:p>
            <a:pPr algn="ctr" defTabSz="4889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Estoque</a:t>
            </a:r>
            <a:endParaRPr lang="en-US" sz="11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F2B262D-EB96-435E-A84C-671AA2121DF3}"/>
              </a:ext>
            </a:extLst>
          </p:cNvPr>
          <p:cNvSpPr/>
          <p:nvPr/>
        </p:nvSpPr>
        <p:spPr>
          <a:xfrm>
            <a:off x="8749738" y="1838759"/>
            <a:ext cx="1187664" cy="371188"/>
          </a:xfrm>
          <a:custGeom>
            <a:avLst/>
            <a:gdLst>
              <a:gd name="connsiteX0" fmla="*/ 0 w 1187664"/>
              <a:gd name="connsiteY0" fmla="*/ 37119 h 371188"/>
              <a:gd name="connsiteX1" fmla="*/ 37119 w 1187664"/>
              <a:gd name="connsiteY1" fmla="*/ 0 h 371188"/>
              <a:gd name="connsiteX2" fmla="*/ 1150545 w 1187664"/>
              <a:gd name="connsiteY2" fmla="*/ 0 h 371188"/>
              <a:gd name="connsiteX3" fmla="*/ 1187664 w 1187664"/>
              <a:gd name="connsiteY3" fmla="*/ 37119 h 371188"/>
              <a:gd name="connsiteX4" fmla="*/ 1187664 w 1187664"/>
              <a:gd name="connsiteY4" fmla="*/ 334069 h 371188"/>
              <a:gd name="connsiteX5" fmla="*/ 1150545 w 1187664"/>
              <a:gd name="connsiteY5" fmla="*/ 371188 h 371188"/>
              <a:gd name="connsiteX6" fmla="*/ 37119 w 1187664"/>
              <a:gd name="connsiteY6" fmla="*/ 371188 h 371188"/>
              <a:gd name="connsiteX7" fmla="*/ 0 w 1187664"/>
              <a:gd name="connsiteY7" fmla="*/ 334069 h 371188"/>
              <a:gd name="connsiteX8" fmla="*/ 0 w 1187664"/>
              <a:gd name="connsiteY8" fmla="*/ 37119 h 37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664" h="371188">
                <a:moveTo>
                  <a:pt x="0" y="37119"/>
                </a:moveTo>
                <a:cubicBezTo>
                  <a:pt x="0" y="16619"/>
                  <a:pt x="16619" y="0"/>
                  <a:pt x="37119" y="0"/>
                </a:cubicBezTo>
                <a:lnTo>
                  <a:pt x="1150545" y="0"/>
                </a:lnTo>
                <a:cubicBezTo>
                  <a:pt x="1171045" y="0"/>
                  <a:pt x="1187664" y="16619"/>
                  <a:pt x="1187664" y="37119"/>
                </a:cubicBezTo>
                <a:lnTo>
                  <a:pt x="1187664" y="334069"/>
                </a:lnTo>
                <a:cubicBezTo>
                  <a:pt x="1187664" y="354569"/>
                  <a:pt x="1171045" y="371188"/>
                  <a:pt x="1150545" y="371188"/>
                </a:cubicBezTo>
                <a:lnTo>
                  <a:pt x="37119" y="371188"/>
                </a:lnTo>
                <a:cubicBezTo>
                  <a:pt x="16619" y="371188"/>
                  <a:pt x="0" y="354569"/>
                  <a:pt x="0" y="334069"/>
                </a:cubicBezTo>
                <a:lnTo>
                  <a:pt x="0" y="37119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52782" tIns="52782" rIns="52782" bIns="52782" numCol="1" spcCol="1270" anchor="ctr" anchorCtr="0">
            <a:noAutofit/>
          </a:bodyPr>
          <a:lstStyle/>
          <a:p>
            <a:pPr algn="ctr" defTabSz="4889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Pagamentos</a:t>
            </a:r>
            <a:endParaRPr lang="en-US" sz="11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EE141F9-8E62-438C-BB3B-2F59B2306FC8}"/>
              </a:ext>
            </a:extLst>
          </p:cNvPr>
          <p:cNvSpPr/>
          <p:nvPr/>
        </p:nvSpPr>
        <p:spPr>
          <a:xfrm>
            <a:off x="10136258" y="1838759"/>
            <a:ext cx="1187664" cy="371188"/>
          </a:xfrm>
          <a:custGeom>
            <a:avLst/>
            <a:gdLst>
              <a:gd name="connsiteX0" fmla="*/ 0 w 1187664"/>
              <a:gd name="connsiteY0" fmla="*/ 37119 h 371188"/>
              <a:gd name="connsiteX1" fmla="*/ 37119 w 1187664"/>
              <a:gd name="connsiteY1" fmla="*/ 0 h 371188"/>
              <a:gd name="connsiteX2" fmla="*/ 1150545 w 1187664"/>
              <a:gd name="connsiteY2" fmla="*/ 0 h 371188"/>
              <a:gd name="connsiteX3" fmla="*/ 1187664 w 1187664"/>
              <a:gd name="connsiteY3" fmla="*/ 37119 h 371188"/>
              <a:gd name="connsiteX4" fmla="*/ 1187664 w 1187664"/>
              <a:gd name="connsiteY4" fmla="*/ 334069 h 371188"/>
              <a:gd name="connsiteX5" fmla="*/ 1150545 w 1187664"/>
              <a:gd name="connsiteY5" fmla="*/ 371188 h 371188"/>
              <a:gd name="connsiteX6" fmla="*/ 37119 w 1187664"/>
              <a:gd name="connsiteY6" fmla="*/ 371188 h 371188"/>
              <a:gd name="connsiteX7" fmla="*/ 0 w 1187664"/>
              <a:gd name="connsiteY7" fmla="*/ 334069 h 371188"/>
              <a:gd name="connsiteX8" fmla="*/ 0 w 1187664"/>
              <a:gd name="connsiteY8" fmla="*/ 37119 h 37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664" h="371188">
                <a:moveTo>
                  <a:pt x="0" y="37119"/>
                </a:moveTo>
                <a:cubicBezTo>
                  <a:pt x="0" y="16619"/>
                  <a:pt x="16619" y="0"/>
                  <a:pt x="37119" y="0"/>
                </a:cubicBezTo>
                <a:lnTo>
                  <a:pt x="1150545" y="0"/>
                </a:lnTo>
                <a:cubicBezTo>
                  <a:pt x="1171045" y="0"/>
                  <a:pt x="1187664" y="16619"/>
                  <a:pt x="1187664" y="37119"/>
                </a:cubicBezTo>
                <a:lnTo>
                  <a:pt x="1187664" y="334069"/>
                </a:lnTo>
                <a:cubicBezTo>
                  <a:pt x="1187664" y="354569"/>
                  <a:pt x="1171045" y="371188"/>
                  <a:pt x="1150545" y="371188"/>
                </a:cubicBezTo>
                <a:lnTo>
                  <a:pt x="37119" y="371188"/>
                </a:lnTo>
                <a:cubicBezTo>
                  <a:pt x="16619" y="371188"/>
                  <a:pt x="0" y="354569"/>
                  <a:pt x="0" y="334069"/>
                </a:cubicBezTo>
                <a:lnTo>
                  <a:pt x="0" y="37119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52782" tIns="52782" rIns="52782" bIns="52782" numCol="1" spcCol="1270" anchor="ctr" anchorCtr="0">
            <a:noAutofit/>
          </a:bodyPr>
          <a:lstStyle/>
          <a:p>
            <a:pPr algn="ctr" defTabSz="4889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1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...</a:t>
            </a:r>
            <a:endParaRPr lang="en-US" sz="11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7" name="Graphic 76" descr="Man">
            <a:extLst>
              <a:ext uri="{FF2B5EF4-FFF2-40B4-BE49-F238E27FC236}">
                <a16:creationId xmlns:a16="http://schemas.microsoft.com/office/drawing/2014/main" id="{8B08E37B-C940-4994-9C5D-ECE23B28B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7918" y="866999"/>
            <a:ext cx="668503" cy="668503"/>
          </a:xfrm>
          <a:prstGeom prst="rect">
            <a:avLst/>
          </a:prstGeom>
        </p:spPr>
      </p:pic>
      <p:pic>
        <p:nvPicPr>
          <p:cNvPr id="79" name="Graphic 78" descr="Man">
            <a:extLst>
              <a:ext uri="{FF2B5EF4-FFF2-40B4-BE49-F238E27FC236}">
                <a16:creationId xmlns:a16="http://schemas.microsoft.com/office/drawing/2014/main" id="{735B6B6A-B02D-4A29-BD85-BE0FA9857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6256" y="866999"/>
            <a:ext cx="668503" cy="668503"/>
          </a:xfrm>
          <a:prstGeom prst="rect">
            <a:avLst/>
          </a:prstGeom>
        </p:spPr>
      </p:pic>
      <p:pic>
        <p:nvPicPr>
          <p:cNvPr id="81" name="Graphic 80" descr="Man">
            <a:extLst>
              <a:ext uri="{FF2B5EF4-FFF2-40B4-BE49-F238E27FC236}">
                <a16:creationId xmlns:a16="http://schemas.microsoft.com/office/drawing/2014/main" id="{9EA97DC4-C108-434F-A9C6-ECF328EC7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5425" y="866999"/>
            <a:ext cx="668503" cy="668503"/>
          </a:xfrm>
          <a:prstGeom prst="rect">
            <a:avLst/>
          </a:prstGeom>
        </p:spPr>
      </p:pic>
      <p:pic>
        <p:nvPicPr>
          <p:cNvPr id="83" name="Graphic 82" descr="Man">
            <a:extLst>
              <a:ext uri="{FF2B5EF4-FFF2-40B4-BE49-F238E27FC236}">
                <a16:creationId xmlns:a16="http://schemas.microsoft.com/office/drawing/2014/main" id="{8C819198-07B5-42F3-8070-C8E9E4A76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7087" y="866999"/>
            <a:ext cx="668503" cy="668503"/>
          </a:xfrm>
          <a:prstGeom prst="rect">
            <a:avLst/>
          </a:prstGeom>
        </p:spPr>
      </p:pic>
      <p:pic>
        <p:nvPicPr>
          <p:cNvPr id="85" name="Graphic 84" descr="Man">
            <a:extLst>
              <a:ext uri="{FF2B5EF4-FFF2-40B4-BE49-F238E27FC236}">
                <a16:creationId xmlns:a16="http://schemas.microsoft.com/office/drawing/2014/main" id="{BD74C67C-43E6-40EE-8422-9F26CBDA7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4594" y="866999"/>
            <a:ext cx="668503" cy="668503"/>
          </a:xfrm>
          <a:prstGeom prst="rect">
            <a:avLst/>
          </a:prstGeom>
        </p:spPr>
      </p:pic>
      <p:pic>
        <p:nvPicPr>
          <p:cNvPr id="87" name="Graphic 86" descr="Man">
            <a:extLst>
              <a:ext uri="{FF2B5EF4-FFF2-40B4-BE49-F238E27FC236}">
                <a16:creationId xmlns:a16="http://schemas.microsoft.com/office/drawing/2014/main" id="{8BDCCEC8-7EEE-40F9-BE6D-1FD91960B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3761" y="866999"/>
            <a:ext cx="668503" cy="66850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21CDA5B-DD39-4E91-B4BD-B7946E8D015F}"/>
              </a:ext>
            </a:extLst>
          </p:cNvPr>
          <p:cNvSpPr txBox="1"/>
          <p:nvPr/>
        </p:nvSpPr>
        <p:spPr>
          <a:xfrm>
            <a:off x="3177012" y="1487479"/>
            <a:ext cx="1090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9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Desenvolvedores</a:t>
            </a:r>
            <a:endParaRPr lang="en-US" sz="9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73450A7-3499-4F0D-AB17-6A82F405FDA2}"/>
              </a:ext>
            </a:extLst>
          </p:cNvPr>
          <p:cNvSpPr txBox="1"/>
          <p:nvPr/>
        </p:nvSpPr>
        <p:spPr>
          <a:xfrm>
            <a:off x="4576180" y="1487479"/>
            <a:ext cx="1090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9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Parceiros</a:t>
            </a:r>
            <a:endParaRPr lang="en-US" sz="9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0DAB81-2733-4284-93E8-D51DAE731484}"/>
              </a:ext>
            </a:extLst>
          </p:cNvPr>
          <p:cNvSpPr txBox="1"/>
          <p:nvPr/>
        </p:nvSpPr>
        <p:spPr>
          <a:xfrm>
            <a:off x="5975350" y="1487479"/>
            <a:ext cx="1090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9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Fornecedores</a:t>
            </a:r>
            <a:endParaRPr lang="en-US" sz="9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E2DCD03-B82F-4E4D-AD32-4631897E36F2}"/>
              </a:ext>
            </a:extLst>
          </p:cNvPr>
          <p:cNvSpPr txBox="1"/>
          <p:nvPr/>
        </p:nvSpPr>
        <p:spPr>
          <a:xfrm>
            <a:off x="7374518" y="1487479"/>
            <a:ext cx="1090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9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 Interna</a:t>
            </a:r>
            <a:endParaRPr lang="en-US" sz="9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02A7390-8B24-4D69-8AC0-FCF0D1F41006}"/>
              </a:ext>
            </a:extLst>
          </p:cNvPr>
          <p:cNvSpPr txBox="1"/>
          <p:nvPr/>
        </p:nvSpPr>
        <p:spPr>
          <a:xfrm>
            <a:off x="8773688" y="1487479"/>
            <a:ext cx="1090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9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Clientes</a:t>
            </a:r>
            <a:endParaRPr lang="en-US" sz="9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F572791-9FDA-4CC4-9B0C-BDF9B4D388DB}"/>
              </a:ext>
            </a:extLst>
          </p:cNvPr>
          <p:cNvSpPr txBox="1"/>
          <p:nvPr/>
        </p:nvSpPr>
        <p:spPr>
          <a:xfrm>
            <a:off x="10086826" y="1487479"/>
            <a:ext cx="12623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pt-BR" sz="900" b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Outros interessados</a:t>
            </a:r>
            <a:endParaRPr lang="en-US" sz="900" b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26C29E0-E44C-4589-8876-E9A34889B2C8}"/>
              </a:ext>
            </a:extLst>
          </p:cNvPr>
          <p:cNvSpPr txBox="1"/>
          <p:nvPr/>
        </p:nvSpPr>
        <p:spPr>
          <a:xfrm>
            <a:off x="577994" y="4793563"/>
            <a:ext cx="22107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46"/>
            <a:r>
              <a:rPr lang="pt-BR" sz="1600" b="1" i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Silos de aplicativos, dados e sistemas de TI</a:t>
            </a:r>
            <a:endParaRPr lang="en-US" sz="1600" b="1" i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2A3812-9763-4162-9F7A-5EEDCAF909DC}"/>
              </a:ext>
            </a:extLst>
          </p:cNvPr>
          <p:cNvSpPr txBox="1"/>
          <p:nvPr/>
        </p:nvSpPr>
        <p:spPr>
          <a:xfrm>
            <a:off x="577994" y="3439167"/>
            <a:ext cx="22107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46"/>
            <a:r>
              <a:rPr lang="pt-BR" sz="1600" b="1" i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Processos e dados de negócios</a:t>
            </a:r>
            <a:endParaRPr lang="en-US" sz="1600" b="1" i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62BE18-B306-4C3B-86E9-5BAAE0F49A3C}"/>
              </a:ext>
            </a:extLst>
          </p:cNvPr>
          <p:cNvSpPr txBox="1"/>
          <p:nvPr/>
        </p:nvSpPr>
        <p:spPr>
          <a:xfrm>
            <a:off x="577994" y="1892662"/>
            <a:ext cx="22107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46"/>
            <a:r>
              <a:rPr lang="pt-BR" sz="1600" b="1" i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Domínios</a:t>
            </a:r>
            <a:endParaRPr lang="en-US" sz="1600" b="1" i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551C183-D927-4553-BDF9-02008C3C5D5E}"/>
              </a:ext>
            </a:extLst>
          </p:cNvPr>
          <p:cNvSpPr txBox="1"/>
          <p:nvPr/>
        </p:nvSpPr>
        <p:spPr>
          <a:xfrm>
            <a:off x="577994" y="2604359"/>
            <a:ext cx="22107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46"/>
            <a:r>
              <a:rPr lang="pt-BR" sz="1600" b="1" i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Via de acesso de mão-dupla</a:t>
            </a:r>
            <a:endParaRPr lang="en-US" sz="1600" b="1" i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90EAF1E-2928-4573-A99D-F4F0B95E1698}"/>
              </a:ext>
            </a:extLst>
          </p:cNvPr>
          <p:cNvSpPr txBox="1"/>
          <p:nvPr/>
        </p:nvSpPr>
        <p:spPr>
          <a:xfrm>
            <a:off x="577994" y="1051929"/>
            <a:ext cx="22107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46"/>
            <a:r>
              <a:rPr lang="pt-BR" sz="1600" b="1" i="1" dirty="0">
                <a:solidFill>
                  <a:prstClr val="white">
                    <a:lumMod val="50000"/>
                  </a:prst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Consumidores</a:t>
            </a:r>
            <a:endParaRPr lang="en-US" sz="1600" b="1" i="1" dirty="0">
              <a:solidFill>
                <a:prstClr val="white">
                  <a:lumMod val="50000"/>
                </a:prst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24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51" grpId="0"/>
      <p:bldP spid="53" grpId="0"/>
      <p:bldP spid="55" grpId="0"/>
      <p:bldP spid="57" grpId="0"/>
      <p:bldP spid="59" grpId="0"/>
      <p:bldP spid="61" grpId="0"/>
      <p:bldP spid="63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85C7-E53B-43EE-8E5A-897A1AA6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Azure API Management (APIM)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C411-FCAE-4772-B6A2-2E7BD679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5750"/>
            <a:ext cx="5556250" cy="4286841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Solução de gestão de APIs do Azure</a:t>
            </a:r>
          </a:p>
          <a:p>
            <a:pPr lvl="1"/>
            <a:r>
              <a:rPr lang="pt-BR" dirty="0"/>
              <a:t>Gateway de APIs</a:t>
            </a:r>
          </a:p>
          <a:p>
            <a:pPr lvl="1"/>
            <a:r>
              <a:rPr lang="pt-BR" dirty="0"/>
              <a:t>Portal do Desenvolvedor</a:t>
            </a:r>
          </a:p>
          <a:p>
            <a:r>
              <a:rPr lang="pt-BR" dirty="0"/>
              <a:t>Permite cuidar de aspectos ortogonais às APIs</a:t>
            </a:r>
          </a:p>
          <a:p>
            <a:pPr lvl="1"/>
            <a:r>
              <a:rPr lang="pt-BR" dirty="0"/>
              <a:t>Segurança</a:t>
            </a:r>
          </a:p>
          <a:p>
            <a:pPr lvl="1"/>
            <a:r>
              <a:rPr lang="pt-BR" dirty="0"/>
              <a:t>Cache</a:t>
            </a:r>
          </a:p>
          <a:p>
            <a:pPr lvl="1"/>
            <a:r>
              <a:rPr lang="pt-BR" dirty="0"/>
              <a:t>Disponibilidade</a:t>
            </a:r>
          </a:p>
          <a:p>
            <a:pPr lvl="1"/>
            <a:r>
              <a:rPr lang="pt-BR" dirty="0" err="1"/>
              <a:t>Throttling</a:t>
            </a:r>
            <a:endParaRPr lang="pt-BR" dirty="0"/>
          </a:p>
          <a:p>
            <a:pPr lvl="1"/>
            <a:r>
              <a:rPr lang="pt-BR" dirty="0"/>
              <a:t>...</a:t>
            </a:r>
          </a:p>
          <a:p>
            <a:r>
              <a:rPr lang="pt-BR" dirty="0"/>
              <a:t>Ideal para Web APIs e microsserviços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EB5282-9B07-4CDE-A1EE-3F731C7EC3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0" r="9576"/>
          <a:stretch/>
        </p:blipFill>
        <p:spPr bwMode="auto">
          <a:xfrm>
            <a:off x="6852139" y="1627383"/>
            <a:ext cx="4501661" cy="3826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67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261798" y="1611001"/>
            <a:ext cx="677926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713409" y="762672"/>
            <a:ext cx="91116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634364" y="2591621"/>
            <a:ext cx="92544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546343" y="4582995"/>
            <a:ext cx="91116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1116505" y="1621270"/>
            <a:ext cx="8725" cy="313676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6325" y="216257"/>
            <a:ext cx="2941917" cy="1010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1798" y="3784006"/>
            <a:ext cx="2952974" cy="157847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38822" y="1242027"/>
            <a:ext cx="232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71"/>
            <a:r>
              <a:rPr lang="en-US" sz="1600" dirty="0" err="1">
                <a:latin typeface="Calibri" panose="020F0502020204030204"/>
              </a:rPr>
              <a:t>Desenvolvedores</a:t>
            </a:r>
            <a:r>
              <a:rPr lang="en-US" sz="1600" dirty="0">
                <a:latin typeface="Calibri" panose="020F0502020204030204"/>
              </a:rPr>
              <a:t> de Apps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38820" y="3284849"/>
            <a:ext cx="914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71"/>
            <a:r>
              <a:rPr lang="en-US" sz="1600" dirty="0" err="1">
                <a:latin typeface="Calibri" panose="020F0502020204030204"/>
              </a:rPr>
              <a:t>Sistemas</a:t>
            </a:r>
            <a:endParaRPr lang="en-US" sz="1600" dirty="0">
              <a:latin typeface="Calibri" panose="020F050202020403020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38821" y="5340277"/>
            <a:ext cx="1731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71"/>
            <a:r>
              <a:rPr lang="en-US" sz="1600" dirty="0" err="1">
                <a:latin typeface="Calibri" panose="020F0502020204030204"/>
              </a:rPr>
              <a:t>Publicação</a:t>
            </a:r>
            <a:r>
              <a:rPr lang="en-US" sz="1600" dirty="0">
                <a:latin typeface="Calibri" panose="020F0502020204030204"/>
              </a:rPr>
              <a:t> de APIs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0189" y="1958136"/>
            <a:ext cx="2461632" cy="1428216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261798" y="3696681"/>
            <a:ext cx="677926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44046" y="2711603"/>
            <a:ext cx="92544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495" y="1564732"/>
            <a:ext cx="1006875" cy="209206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01400" y="2586821"/>
            <a:ext cx="749100" cy="30471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876612" y="4057482"/>
            <a:ext cx="2594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71"/>
            <a:r>
              <a:rPr lang="pt-BR" sz="1600" dirty="0">
                <a:latin typeface="Calibri" panose="020F0502020204030204"/>
              </a:rPr>
              <a:t>H</a:t>
            </a:r>
            <a:r>
              <a:rPr lang="en-US" sz="1600" dirty="0" err="1">
                <a:latin typeface="Calibri" panose="020F0502020204030204"/>
              </a:rPr>
              <a:t>ospedadas</a:t>
            </a:r>
            <a:r>
              <a:rPr lang="en-US" sz="1600" dirty="0">
                <a:latin typeface="Calibri" panose="020F0502020204030204"/>
              </a:rPr>
              <a:t> </a:t>
            </a:r>
            <a:r>
              <a:rPr lang="en-US" sz="1600" b="1" dirty="0" err="1">
                <a:latin typeface="Calibri" panose="020F0502020204030204"/>
              </a:rPr>
              <a:t>em</a:t>
            </a:r>
            <a:r>
              <a:rPr lang="en-US" sz="1600" b="1" dirty="0">
                <a:latin typeface="Calibri" panose="020F0502020204030204"/>
              </a:rPr>
              <a:t> </a:t>
            </a:r>
            <a:r>
              <a:rPr lang="en-US" sz="1600" b="1" dirty="0" err="1">
                <a:latin typeface="Calibri" panose="020F0502020204030204"/>
              </a:rPr>
              <a:t>qualquer</a:t>
            </a:r>
            <a:r>
              <a:rPr lang="en-US" sz="1600" b="1" dirty="0">
                <a:latin typeface="Calibri" panose="020F0502020204030204"/>
              </a:rPr>
              <a:t> </a:t>
            </a:r>
            <a:r>
              <a:rPr lang="en-US" sz="1600" b="1" dirty="0" err="1">
                <a:latin typeface="Calibri" panose="020F0502020204030204"/>
              </a:rPr>
              <a:t>lugar</a:t>
            </a:r>
            <a:endParaRPr lang="en-US" sz="1600" dirty="0">
              <a:latin typeface="Calibri" panose="020F0502020204030204"/>
            </a:endParaRPr>
          </a:p>
          <a:p>
            <a:pPr algn="ctr" defTabSz="914271"/>
            <a:endParaRPr lang="en-US" sz="1600" dirty="0">
              <a:latin typeface="Calibri" panose="020F0502020204030204"/>
            </a:endParaRPr>
          </a:p>
          <a:p>
            <a:pPr algn="ctr" defTabSz="914271"/>
            <a:r>
              <a:rPr lang="en-US" sz="1600" dirty="0" err="1">
                <a:latin typeface="Calibri" panose="020F0502020204030204"/>
              </a:rPr>
              <a:t>Desenvolvidas</a:t>
            </a:r>
            <a:r>
              <a:rPr lang="en-US" sz="1600" dirty="0">
                <a:latin typeface="Calibri" panose="020F0502020204030204"/>
              </a:rPr>
              <a:t> </a:t>
            </a:r>
            <a:r>
              <a:rPr lang="en-US" sz="1600" dirty="0" err="1">
                <a:latin typeface="Calibri" panose="020F0502020204030204"/>
              </a:rPr>
              <a:t>em</a:t>
            </a:r>
            <a:r>
              <a:rPr lang="en-US" sz="1600" dirty="0">
                <a:latin typeface="Calibri" panose="020F0502020204030204"/>
              </a:rPr>
              <a:t> </a:t>
            </a:r>
            <a:r>
              <a:rPr lang="en-US" sz="1600" b="1" dirty="0" err="1">
                <a:latin typeface="Calibri" panose="020F0502020204030204"/>
              </a:rPr>
              <a:t>qualquer</a:t>
            </a:r>
            <a:r>
              <a:rPr lang="en-US" sz="1600" b="1" dirty="0">
                <a:latin typeface="Calibri" panose="020F0502020204030204"/>
              </a:rPr>
              <a:t> </a:t>
            </a:r>
            <a:r>
              <a:rPr lang="en-US" sz="1600" b="1" dirty="0" err="1">
                <a:latin typeface="Calibri" panose="020F0502020204030204"/>
              </a:rPr>
              <a:t>tecnologia</a:t>
            </a:r>
            <a:endParaRPr lang="en-US" sz="1600" dirty="0"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54000" y="2968528"/>
            <a:ext cx="799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1"/>
            <a:r>
              <a:rPr lang="en-US" sz="1400" dirty="0">
                <a:latin typeface="Calibri" panose="020F0502020204030204"/>
              </a:rPr>
              <a:t>Backend</a:t>
            </a:r>
            <a:br>
              <a:rPr lang="en-US" sz="1400" dirty="0">
                <a:latin typeface="Calibri" panose="020F0502020204030204"/>
              </a:rPr>
            </a:br>
            <a:r>
              <a:rPr lang="en-US" sz="1400" dirty="0">
                <a:latin typeface="Calibri" panose="020F0502020204030204"/>
              </a:rPr>
              <a:t>das APIs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72323" y="2977218"/>
            <a:ext cx="868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1"/>
            <a:r>
              <a:rPr lang="en-US" sz="1400" dirty="0" err="1">
                <a:latin typeface="Calibri" panose="020F0502020204030204"/>
              </a:rPr>
              <a:t>Direto</a:t>
            </a:r>
            <a:r>
              <a:rPr lang="en-US" sz="1400" dirty="0">
                <a:latin typeface="Calibri" panose="020F0502020204030204"/>
              </a:rPr>
              <a:t> </a:t>
            </a:r>
            <a:r>
              <a:rPr lang="en-US" sz="1400" dirty="0" err="1">
                <a:latin typeface="Calibri" panose="020F0502020204030204"/>
              </a:rPr>
              <a:t>ou</a:t>
            </a:r>
            <a:br>
              <a:rPr lang="en-US" sz="1400" dirty="0">
                <a:latin typeface="Calibri" panose="020F0502020204030204"/>
              </a:rPr>
            </a:br>
            <a:r>
              <a:rPr lang="en-US" sz="1400" dirty="0">
                <a:latin typeface="Calibri" panose="020F0502020204030204"/>
              </a:rPr>
              <a:t>VPN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070" y="5380921"/>
            <a:ext cx="338426" cy="338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93" y="4696789"/>
            <a:ext cx="445657" cy="445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3" b="99286" l="2143" r="99286">
                        <a14:foregroundMark x1="57143" y1="7857" x2="93571" y2="26429"/>
                        <a14:foregroundMark x1="90000" y1="9286" x2="90000" y2="9286"/>
                        <a14:foregroundMark x1="90000" y1="9286" x2="79286" y2="7143"/>
                        <a14:foregroundMark x1="90000" y1="21429" x2="63571" y2="3571"/>
                        <a14:foregroundMark x1="69286" y1="87143" x2="57143" y2="83571"/>
                        <a14:foregroundMark x1="59286" y1="83571" x2="59286" y2="82857"/>
                        <a14:foregroundMark x1="14286" y1="39286" x2="9286" y2="30714"/>
                        <a14:foregroundMark x1="17857" y1="47143" x2="5714" y2="32857"/>
                        <a14:foregroundMark x1="6429" y1="41429" x2="63571" y2="99286"/>
                        <a14:foregroundMark x1="98571" y1="42143" x2="99286" y2="18571"/>
                        <a14:foregroundMark x1="5000" y1="86429" x2="17857" y2="99286"/>
                        <a14:foregroundMark x1="19286" y1="97857" x2="2143" y2="8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2609" y="5388074"/>
            <a:ext cx="443967" cy="4439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2BAF9F-406C-46BA-ABE7-7F0CD2F49557}"/>
              </a:ext>
            </a:extLst>
          </p:cNvPr>
          <p:cNvGrpSpPr/>
          <p:nvPr/>
        </p:nvGrpSpPr>
        <p:grpSpPr>
          <a:xfrm>
            <a:off x="5159456" y="71936"/>
            <a:ext cx="1956058" cy="5818369"/>
            <a:chOff x="7536584" y="-34357"/>
            <a:chExt cx="3339288" cy="10320629"/>
          </a:xfrm>
        </p:grpSpPr>
        <p:sp>
          <p:nvSpPr>
            <p:cNvPr id="7" name="Rectangle 6"/>
            <p:cNvSpPr/>
            <p:nvPr/>
          </p:nvSpPr>
          <p:spPr bwMode="auto">
            <a:xfrm>
              <a:off x="7536584" y="731"/>
              <a:ext cx="3288914" cy="10285541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73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02575" y="3947437"/>
              <a:ext cx="1956932" cy="171608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83593" y="7250386"/>
              <a:ext cx="1994897" cy="153736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127791" y="8848335"/>
              <a:ext cx="2106502" cy="893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71"/>
              <a:r>
                <a:rPr lang="en-US" sz="1400" dirty="0">
                  <a:latin typeface="Calibri" panose="020F0502020204030204"/>
                </a:rPr>
                <a:t>Portal de</a:t>
              </a:r>
              <a:br>
                <a:rPr lang="en-US" sz="1400" dirty="0">
                  <a:latin typeface="Calibri" panose="020F0502020204030204"/>
                </a:rPr>
              </a:br>
              <a:r>
                <a:rPr lang="en-US" sz="1400" dirty="0" err="1">
                  <a:latin typeface="Calibri" panose="020F0502020204030204"/>
                </a:rPr>
                <a:t>Administração</a:t>
              </a:r>
              <a:endParaRPr lang="en-US" sz="1400" dirty="0">
                <a:latin typeface="Calibri" panose="020F0502020204030204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79002" y="5845322"/>
              <a:ext cx="1404079" cy="52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71"/>
              <a:r>
                <a:rPr lang="en-US" sz="1400" dirty="0">
                  <a:latin typeface="Calibri" panose="020F0502020204030204"/>
                </a:rPr>
                <a:t>Gateway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092926" y="2781088"/>
              <a:ext cx="2176231" cy="893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271"/>
              <a:r>
                <a:rPr lang="en-US" sz="1400" dirty="0">
                  <a:latin typeface="Calibri" panose="020F0502020204030204"/>
                </a:rPr>
                <a:t>Portal do </a:t>
              </a:r>
              <a:br>
                <a:rPr lang="en-US" sz="1400" dirty="0">
                  <a:latin typeface="Calibri" panose="020F0502020204030204"/>
                </a:rPr>
              </a:br>
              <a:r>
                <a:rPr lang="en-US" sz="1400" dirty="0" err="1">
                  <a:latin typeface="Calibri" panose="020F0502020204030204"/>
                </a:rPr>
                <a:t>Desenvolvedor</a:t>
              </a:r>
              <a:endParaRPr lang="en-US" sz="1400" dirty="0">
                <a:latin typeface="Calibri" panose="020F0502020204030204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149" y="1153757"/>
              <a:ext cx="1957784" cy="1566225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0CBBEB-F189-4EEB-92CC-3D325CE6A27D}"/>
                </a:ext>
              </a:extLst>
            </p:cNvPr>
            <p:cNvGrpSpPr/>
            <p:nvPr/>
          </p:nvGrpSpPr>
          <p:grpSpPr>
            <a:xfrm>
              <a:off x="7820741" y="-34357"/>
              <a:ext cx="3055131" cy="1124922"/>
              <a:chOff x="7770367" y="-34357"/>
              <a:chExt cx="3055131" cy="112492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409772" y="-34357"/>
                <a:ext cx="2415726" cy="1124922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defTabSz="914271"/>
                <a:r>
                  <a:rPr lang="en-US" sz="1200" b="1" dirty="0">
                    <a:latin typeface="Segoe UI Light"/>
                  </a:rPr>
                  <a:t>AZURE API </a:t>
                </a:r>
              </a:p>
              <a:p>
                <a:pPr defTabSz="914271"/>
                <a:r>
                  <a:rPr lang="en-US" sz="1200" b="1" dirty="0">
                    <a:latin typeface="Segoe UI Light"/>
                  </a:rPr>
                  <a:t>MANAGEMENT</a:t>
                </a: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0367" y="177419"/>
                <a:ext cx="780195" cy="650867"/>
              </a:xfrm>
              <a:prstGeom prst="rect">
                <a:avLst/>
              </a:prstGeom>
            </p:spPr>
          </p:pic>
        </p:grpSp>
      </p:grpSp>
      <p:pic>
        <p:nvPicPr>
          <p:cNvPr id="5122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5CDB385E-9D71-45F9-9275-45D89FC8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25" y="4829885"/>
            <a:ext cx="491393" cy="4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5571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81" grpId="0"/>
      <p:bldP spid="42" grpId="0"/>
      <p:bldP spid="43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6D26-7343-447F-942A-C1BA498D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desafios de gestão do APIM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67EF3-F260-4C71-997A-087621F00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gerenciar a infraestrutura?</a:t>
            </a:r>
          </a:p>
          <a:p>
            <a:r>
              <a:rPr lang="pt-BR" dirty="0"/>
              <a:t>Como gerenciar o portal do desenvolvedor?</a:t>
            </a:r>
          </a:p>
          <a:p>
            <a:r>
              <a:rPr lang="pt-BR" dirty="0"/>
              <a:t>Como publicar as APIs?</a:t>
            </a:r>
          </a:p>
          <a:p>
            <a:endParaRPr lang="pt-BR" dirty="0"/>
          </a:p>
          <a:p>
            <a:r>
              <a:rPr lang="pt-BR" dirty="0"/>
              <a:t>Tudo isso de maneira </a:t>
            </a:r>
            <a:r>
              <a:rPr lang="pt-BR" b="1" dirty="0"/>
              <a:t>automatizada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40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0C2C-23B3-4D2D-BC35-251A907E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</a:t>
            </a:r>
            <a:r>
              <a:rPr lang="pt-BR" dirty="0" err="1"/>
              <a:t>DEvOps</a:t>
            </a:r>
            <a:r>
              <a:rPr lang="pt-BR" dirty="0"/>
              <a:t> para o APIM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E5061B-E46C-4DAE-8D5B-983B58C8AF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36867"/>
              </p:ext>
            </p:extLst>
          </p:nvPr>
        </p:nvGraphicFramePr>
        <p:xfrm>
          <a:off x="838200" y="1825625"/>
          <a:ext cx="105156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689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2308A0-C683-4011-85C9-881CE45EED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72308A0-C683-4011-85C9-881CE45EED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9EDB81-1718-4935-B350-58DA689BE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D9EDB81-1718-4935-B350-58DA689BE0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5DBBDE-F141-47D8-91D8-39440D062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35DBBDE-F141-47D8-91D8-39440D062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3A9E3A-5702-4A4F-B783-AAF9D84B02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B3A9E3A-5702-4A4F-B783-AAF9D84B02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504ABD-FC44-4C13-B8D9-973E7BFC10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69504ABD-FC44-4C13-B8D9-973E7BFC10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2D0CCC-BD10-4BDB-B5F5-E1DD05C9C8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532D0CCC-BD10-4BDB-B5F5-E1DD05C9C8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3E81-77E6-4FE1-9839-49064B8D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86" y="2937415"/>
            <a:ext cx="4207962" cy="91027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C344A-5231-41BC-B5FF-94CEAF18B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6898" y="4153739"/>
            <a:ext cx="3765140" cy="1129755"/>
          </a:xfrm>
        </p:spPr>
        <p:txBody>
          <a:bodyPr>
            <a:normAutofit/>
          </a:bodyPr>
          <a:lstStyle/>
          <a:p>
            <a:pPr marL="357982" indent="-2286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Aplicando CI/CD ao Azure API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2ED58A-4934-4E31-B6E0-50022FA52A72}"/>
              </a:ext>
            </a:extLst>
          </p:cNvPr>
          <p:cNvSpPr/>
          <p:nvPr/>
        </p:nvSpPr>
        <p:spPr bwMode="auto">
          <a:xfrm>
            <a:off x="5382883" y="3388892"/>
            <a:ext cx="6228272" cy="192360"/>
          </a:xfrm>
          <a:prstGeom prst="rect">
            <a:avLst/>
          </a:prstGeom>
          <a:solidFill>
            <a:srgbClr val="1973E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20011B-E5B2-45E0-AC26-B3E61A01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</a:blip>
          <a:srcRect/>
          <a:stretch/>
        </p:blipFill>
        <p:spPr bwMode="auto">
          <a:xfrm flipH="1"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EA6633-7BDD-4BA4-84F9-D2862E7080AC}"/>
              </a:ext>
            </a:extLst>
          </p:cNvPr>
          <p:cNvSpPr/>
          <p:nvPr/>
        </p:nvSpPr>
        <p:spPr>
          <a:xfrm>
            <a:off x="645460" y="1342489"/>
            <a:ext cx="1743318" cy="1724267"/>
          </a:xfrm>
          <a:prstGeom prst="rect">
            <a:avLst/>
          </a:prstGeom>
          <a:solidFill>
            <a:srgbClr val="19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70065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ticky notes with question marks">
            <a:extLst>
              <a:ext uri="{FF2B5EF4-FFF2-40B4-BE49-F238E27FC236}">
                <a16:creationId xmlns:a16="http://schemas.microsoft.com/office/drawing/2014/main" id="{0266C2D3-6A88-45FD-97C3-050E444D6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583"/>
          <a:stretch/>
        </p:blipFill>
        <p:spPr>
          <a:xfrm>
            <a:off x="0" y="0"/>
            <a:ext cx="12192000" cy="59673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FDD672-409D-4CDE-8516-A4A73C5F3954}"/>
              </a:ext>
            </a:extLst>
          </p:cNvPr>
          <p:cNvSpPr/>
          <p:nvPr/>
        </p:nvSpPr>
        <p:spPr>
          <a:xfrm>
            <a:off x="-1" y="2567031"/>
            <a:ext cx="12192001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b="1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38202290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A1FD24BD144F40A7C33E06F90F97E2" ma:contentTypeVersion="12" ma:contentTypeDescription="Crie um novo documento." ma:contentTypeScope="" ma:versionID="6157ab0453744f4b70281e4267deb7cb">
  <xsd:schema xmlns:xsd="http://www.w3.org/2001/XMLSchema" xmlns:xs="http://www.w3.org/2001/XMLSchema" xmlns:p="http://schemas.microsoft.com/office/2006/metadata/properties" xmlns:ns2="f659f52b-7e8b-4141-94d9-2c983eab2674" xmlns:ns3="8a540b8a-5763-4311-8124-b61b0c80816c" targetNamespace="http://schemas.microsoft.com/office/2006/metadata/properties" ma:root="true" ma:fieldsID="19e76fbab3cc2eb529a9b57929106fc4" ns2:_="" ns3:_="">
    <xsd:import namespace="f659f52b-7e8b-4141-94d9-2c983eab2674"/>
    <xsd:import namespace="8a540b8a-5763-4311-8124-b61b0c8081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9f52b-7e8b-4141-94d9-2c983eab26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540b8a-5763-4311-8124-b61b0c80816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A672F5-41B7-498B-8B8C-770FFC65F6D3}">
  <ds:schemaRefs>
    <ds:schemaRef ds:uri="e2d825d5-bd27-4428-ac62-6cb469b851ae"/>
    <ds:schemaRef ds:uri="e654061e-dce1-4e7e-8cdb-0ae3dac2556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548EE7B-254B-4649-A800-34F5A272F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CFB909-9B96-4C2A-978B-20BDFD46D6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9f52b-7e8b-4141-94d9-2c983eab2674"/>
    <ds:schemaRef ds:uri="8a540b8a-5763-4311-8124-b61b0c8081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275</Words>
  <Application>Microsoft Office PowerPoint</Application>
  <PresentationFormat>Widescreen</PresentationFormat>
  <Paragraphs>89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Humanst521 BT</vt:lpstr>
      <vt:lpstr>Kanit</vt:lpstr>
      <vt:lpstr>Noto Sans</vt:lpstr>
      <vt:lpstr>Poppins</vt:lpstr>
      <vt:lpstr>Segoe UI</vt:lpstr>
      <vt:lpstr>Segoe UI Light</vt:lpstr>
      <vt:lpstr>Segoe UI Semilight</vt:lpstr>
      <vt:lpstr>Tema do Office</vt:lpstr>
      <vt:lpstr>PowerPoint Presentation</vt:lpstr>
      <vt:lpstr>Agenda</vt:lpstr>
      <vt:lpstr>PowerPoint Presentation</vt:lpstr>
      <vt:lpstr>Azure API Management (APIM)</vt:lpstr>
      <vt:lpstr>PowerPoint Presentation</vt:lpstr>
      <vt:lpstr>Os desafios de gestão do APIM</vt:lpstr>
      <vt:lpstr>Processo de DEvOps para o APIM</vt:lpstr>
      <vt:lpstr>Demo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Aplicando Práticas de DevOps ao Azure API Management</dc:title>
  <dc:subject/>
  <dc:creator>Igor Abade V. Leite</dc:creator>
  <cp:keywords/>
  <dc:description/>
  <cp:lastModifiedBy>Igor Abade V. Leite</cp:lastModifiedBy>
  <cp:revision>78</cp:revision>
  <dcterms:created xsi:type="dcterms:W3CDTF">2020-08-24T22:08:27Z</dcterms:created>
  <dcterms:modified xsi:type="dcterms:W3CDTF">2021-04-23T16:16:51Z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0x01010033A1FD24BD144F40A7C33E06F90F97E2</vt:lpwstr>
  </property>
</Properties>
</file>